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9906000" cy="6858000" type="A4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3FF"/>
    <a:srgbClr val="FEE1A8"/>
    <a:srgbClr val="FDBF49"/>
    <a:srgbClr val="FFFFCC"/>
    <a:srgbClr val="9BE5FF"/>
    <a:srgbClr val="FFBE46"/>
    <a:srgbClr val="6BBFC1"/>
    <a:srgbClr val="FF99FF"/>
    <a:srgbClr val="00FC09"/>
    <a:srgbClr val="90C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9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44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3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8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4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6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4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4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39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00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7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306E-DFAD-4E66-9916-97E5FB2C62F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7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CCE0AB4-B5AB-4945-8A5B-5FE84C0C5A8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88882" y="5406772"/>
            <a:ext cx="2143256" cy="3912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Patrick Hand" panose="00000500000000000000" pitchFamily="2" charset="0"/>
              </a:rPr>
              <a:t>Miss Maxwell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C944478-76D4-462F-8F9D-D874597C3D2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1176" y="1455064"/>
            <a:ext cx="2952000" cy="50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Patrick Hand" panose="00000500000000000000" pitchFamily="2" charset="0"/>
              </a:rPr>
              <a:t>Miss Maxwell ELSA </a:t>
            </a:r>
          </a:p>
          <a:p>
            <a:pPr algn="ctr"/>
            <a:endParaRPr lang="en-GB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Patrick Hand" panose="00000500000000000000" pitchFamily="2" charset="0"/>
              </a:rPr>
              <a:t>St Josephs Catholic Voluntary Academy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Patrick Hand" panose="00000500000000000000" pitchFamily="2" charset="0"/>
              </a:rPr>
              <a:t>Armadale Drive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Patrick Hand" panose="00000500000000000000" pitchFamily="2" charset="0"/>
              </a:rPr>
              <a:t>Leicester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Patrick Hand" panose="00000500000000000000" pitchFamily="2" charset="0"/>
              </a:rPr>
              <a:t>LE5 1HF</a:t>
            </a:r>
          </a:p>
          <a:p>
            <a:pPr algn="ctr"/>
            <a:endParaRPr lang="en-GB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Patrick Hand" panose="00000500000000000000" pitchFamily="2" charset="0"/>
              </a:rPr>
              <a:t>St-josephs.Leicester.sch.uk</a:t>
            </a:r>
          </a:p>
          <a:p>
            <a:pPr algn="ctr"/>
            <a:endParaRPr lang="en-GB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434660-FCFE-7117-CD3C-BB97A91894F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2328672" y="7428090"/>
            <a:ext cx="1438781" cy="853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959E8C-465C-AD7F-8ED5-332A5E1F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05" y="5006665"/>
            <a:ext cx="11334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1F68A8-D992-A31E-1703-FB3F6ADDA98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44234" y="7428090"/>
            <a:ext cx="996166" cy="59094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8F78521-E948-5CC2-EAC8-C8F23282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11" y="5125021"/>
            <a:ext cx="784782" cy="8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D3EBEA-444A-3BBD-B826-85F1EDE9F04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23565" y="8119319"/>
            <a:ext cx="996168" cy="59094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D38DFA6-3FF7-480B-7919-86F13A68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041" y="5816252"/>
            <a:ext cx="784783" cy="8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05545-3878-3D6D-1B5D-36FD9CCC5D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2239462" y="7026646"/>
            <a:ext cx="933183" cy="553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145CD3-CDCF-2DDE-E50A-65238C41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16" y="4605221"/>
            <a:ext cx="735164" cy="8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7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22</Words>
  <Application>Microsoft Office PowerPoint</Application>
  <PresentationFormat>A4 Paper (210x297 mm)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Patrick Hand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Palphreyman</dc:creator>
  <cp:lastModifiedBy>S O'Gorman</cp:lastModifiedBy>
  <cp:revision>26</cp:revision>
  <cp:lastPrinted>2022-04-09T08:44:44Z</cp:lastPrinted>
  <dcterms:created xsi:type="dcterms:W3CDTF">2022-04-09T07:26:22Z</dcterms:created>
  <dcterms:modified xsi:type="dcterms:W3CDTF">2023-03-01T15:00:42Z</dcterms:modified>
</cp:coreProperties>
</file>