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12192000" cy="6858000"/>
  <p:embeddedFontLst>
    <p:embeddedFont>
      <p:font typeface="Arial" panose="020B0604020202020204" pitchFamily="34" charset="0"/>
      <p:regular r:id="rId43"/>
      <p:bold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Times New Roman" panose="02020603050405020304" pitchFamily="18" charset="0"/>
      <p:regular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60" y="3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St Joseph's Catholic Primary School 2020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8CA-3459-4B85-8C55-CB01F18AA583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0C7A-45A0-46E5-A9EA-B91A225BFB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59426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St Joseph's Catholic Primary School 2020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3F6E2-3015-49F8-9ED4-A91A2AFCB992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19C6C-83AD-4081-9FA8-7D515D6573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8338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91677" y="175131"/>
            <a:ext cx="8208645" cy="1085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27078" y="4480154"/>
            <a:ext cx="8137842" cy="700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9A153-21B2-4C73-A993-D13E2C02B7E0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1">
                <a:solidFill>
                  <a:srgbClr val="ED181E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1" i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B75E7-7373-4550-BDDB-79656C666566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1">
                <a:solidFill>
                  <a:srgbClr val="ED181E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308E7-5F5B-4166-B841-AA57D840E99A}" type="datetime1">
              <a:rPr lang="en-US" smtClean="0"/>
              <a:t>10/14/2020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1" i="1">
                <a:solidFill>
                  <a:srgbClr val="ED181E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49F0F-9138-4AB3-9A0A-89EBE2DDD3F5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32831-289A-45F3-AF82-9EDDB3212DE6}" type="datetime1">
              <a:rPr lang="en-US" smtClean="0"/>
              <a:t>10/14/2020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82252" y="12"/>
            <a:ext cx="6827507" cy="685798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28159" y="206981"/>
            <a:ext cx="2535681" cy="7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1" i="1">
                <a:solidFill>
                  <a:srgbClr val="ED181E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61590" y="1752275"/>
            <a:ext cx="7068819" cy="2852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1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St Joseph's Catholic Primary School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387BB-92F4-4818-B09F-B566A6ED22CC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29940" y="6052470"/>
            <a:ext cx="2896235" cy="283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64"/>
              </a:lnSpc>
            </a:pPr>
            <a:fld id="{81D60167-4931-47E6-BA6A-407CBD079E47}" type="slidenum">
              <a:rPr spc="-5" dirty="0"/>
              <a:t>‹#›</a:t>
            </a:fld>
            <a:r>
              <a:rPr spc="-5" dirty="0"/>
              <a:t> A Journey in </a:t>
            </a:r>
            <a:r>
              <a:rPr spc="-15" dirty="0"/>
              <a:t>Love </a:t>
            </a:r>
            <a:r>
              <a:rPr spc="-5" dirty="0"/>
              <a:t>- </a:t>
            </a:r>
            <a:r>
              <a:rPr spc="-25" dirty="0"/>
              <a:t>Year</a:t>
            </a:r>
            <a:r>
              <a:rPr spc="360" dirty="0"/>
              <a:t> </a:t>
            </a:r>
            <a:r>
              <a:rPr spc="-5" dirty="0"/>
              <a:t>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4114800"/>
            <a:ext cx="9144000" cy="1600200"/>
          </a:xfrm>
          <a:custGeom>
            <a:avLst/>
            <a:gdLst/>
            <a:ahLst/>
            <a:cxnLst/>
            <a:rect l="l" t="t" r="r" b="b"/>
            <a:pathLst>
              <a:path w="9144000" h="1600200">
                <a:moveTo>
                  <a:pt x="9144000" y="0"/>
                </a:moveTo>
                <a:lnTo>
                  <a:pt x="0" y="0"/>
                </a:lnTo>
                <a:lnTo>
                  <a:pt x="0" y="1600200"/>
                </a:lnTo>
                <a:lnTo>
                  <a:pt x="9144000" y="1600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181E">
              <a:alpha val="2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24000" y="1892738"/>
            <a:ext cx="9144000" cy="1854835"/>
            <a:chOff x="1524000" y="1892738"/>
            <a:chExt cx="9144000" cy="1854835"/>
          </a:xfrm>
        </p:grpSpPr>
        <p:sp>
          <p:nvSpPr>
            <p:cNvPr id="4" name="object 4"/>
            <p:cNvSpPr/>
            <p:nvPr/>
          </p:nvSpPr>
          <p:spPr>
            <a:xfrm>
              <a:off x="1524000" y="2068068"/>
              <a:ext cx="9144000" cy="1447800"/>
            </a:xfrm>
            <a:custGeom>
              <a:avLst/>
              <a:gdLst/>
              <a:ahLst/>
              <a:cxnLst/>
              <a:rect l="l" t="t" r="r" b="b"/>
              <a:pathLst>
                <a:path w="9144000" h="1447800">
                  <a:moveTo>
                    <a:pt x="9144000" y="0"/>
                  </a:moveTo>
                  <a:lnTo>
                    <a:pt x="0" y="0"/>
                  </a:lnTo>
                  <a:lnTo>
                    <a:pt x="0" y="1447800"/>
                  </a:lnTo>
                  <a:lnTo>
                    <a:pt x="9144000" y="14478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D181E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72961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3999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799"/>
                  </a:lnTo>
                  <a:lnTo>
                    <a:pt x="1676387" y="1828799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3999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CC0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72961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3999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799"/>
                  </a:lnTo>
                  <a:lnTo>
                    <a:pt x="304812" y="1828799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3999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00" y="2093976"/>
              <a:ext cx="1197863" cy="114909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18731" y="141731"/>
            <a:ext cx="2220467" cy="123139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23290" y="290576"/>
            <a:ext cx="47453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dirty="0">
                <a:solidFill>
                  <a:srgbClr val="000000"/>
                </a:solidFill>
                <a:latin typeface="Arial"/>
                <a:cs typeface="Arial"/>
              </a:rPr>
              <a:t>A Journey in</a:t>
            </a:r>
            <a:r>
              <a:rPr sz="4400" b="0" spc="-3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b="0" spc="-5" dirty="0">
                <a:solidFill>
                  <a:srgbClr val="CC0000"/>
                </a:solidFill>
                <a:latin typeface="Arial"/>
                <a:cs typeface="Arial"/>
              </a:rPr>
              <a:t>LOVE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4000" y="117652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9144000" y="0"/>
                </a:moveTo>
                <a:lnTo>
                  <a:pt x="0" y="0"/>
                </a:lnTo>
                <a:lnTo>
                  <a:pt x="0" y="381000"/>
                </a:lnTo>
                <a:lnTo>
                  <a:pt x="9144000" y="381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181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99842" y="1132412"/>
            <a:ext cx="65906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i="1" spc="-75" dirty="0">
                <a:latin typeface="Comic Sans MS"/>
                <a:cs typeface="Comic Sans MS"/>
              </a:rPr>
              <a:t>A </a:t>
            </a:r>
            <a:r>
              <a:rPr sz="1900" i="1" spc="-55" dirty="0">
                <a:latin typeface="Comic Sans MS"/>
                <a:cs typeface="Comic Sans MS"/>
              </a:rPr>
              <a:t>developmental </a:t>
            </a:r>
            <a:r>
              <a:rPr sz="1900" i="1" spc="-60" dirty="0">
                <a:latin typeface="Comic Sans MS"/>
                <a:cs typeface="Comic Sans MS"/>
              </a:rPr>
              <a:t>programme </a:t>
            </a:r>
            <a:r>
              <a:rPr sz="1900" i="1" spc="-55" dirty="0">
                <a:latin typeface="Comic Sans MS"/>
                <a:cs typeface="Comic Sans MS"/>
              </a:rPr>
              <a:t>for children </a:t>
            </a:r>
            <a:r>
              <a:rPr sz="1900" i="1" spc="-45" dirty="0">
                <a:latin typeface="Comic Sans MS"/>
                <a:cs typeface="Comic Sans MS"/>
              </a:rPr>
              <a:t>in </a:t>
            </a:r>
            <a:r>
              <a:rPr sz="1900" i="1" spc="-55" dirty="0">
                <a:latin typeface="Comic Sans MS"/>
                <a:cs typeface="Comic Sans MS"/>
              </a:rPr>
              <a:t>the primary</a:t>
            </a:r>
            <a:r>
              <a:rPr sz="1900" i="1" spc="110" dirty="0">
                <a:latin typeface="Comic Sans MS"/>
                <a:cs typeface="Comic Sans MS"/>
              </a:rPr>
              <a:t> </a:t>
            </a:r>
            <a:r>
              <a:rPr sz="1900" i="1" spc="-55" dirty="0">
                <a:latin typeface="Comic Sans MS"/>
                <a:cs typeface="Comic Sans MS"/>
              </a:rPr>
              <a:t>years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5313" y="3234966"/>
            <a:ext cx="140716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Year</a:t>
            </a:r>
            <a:r>
              <a:rPr sz="2500" b="1" i="1" spc="-1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75" dirty="0">
                <a:solidFill>
                  <a:srgbClr val="FFFFFF"/>
                </a:solidFill>
                <a:latin typeface="Comic Sans MS"/>
                <a:cs typeface="Comic Sans MS"/>
              </a:rPr>
              <a:t>One</a:t>
            </a:r>
            <a:endParaRPr sz="250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93544" y="1892738"/>
            <a:ext cx="2007235" cy="1854835"/>
            <a:chOff x="8293544" y="1892738"/>
            <a:chExt cx="2007235" cy="1854835"/>
          </a:xfrm>
        </p:grpSpPr>
        <p:sp>
          <p:nvSpPr>
            <p:cNvPr id="14" name="object 14"/>
            <p:cNvSpPr/>
            <p:nvPr/>
          </p:nvSpPr>
          <p:spPr>
            <a:xfrm>
              <a:off x="8306561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3999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799"/>
                  </a:lnTo>
                  <a:lnTo>
                    <a:pt x="1676387" y="1828799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3999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FF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6561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3999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799"/>
                  </a:lnTo>
                  <a:lnTo>
                    <a:pt x="304812" y="1828799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3999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10599" y="2212847"/>
              <a:ext cx="1371599" cy="91439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573801" y="3234966"/>
            <a:ext cx="141732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Year</a:t>
            </a:r>
            <a:r>
              <a:rPr sz="2500" b="1" i="1" spc="-14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65" dirty="0">
                <a:solidFill>
                  <a:srgbClr val="FFFFFF"/>
                </a:solidFill>
                <a:latin typeface="Comic Sans MS"/>
                <a:cs typeface="Comic Sans MS"/>
              </a:rPr>
              <a:t>Two</a:t>
            </a:r>
            <a:endParaRPr sz="2500">
              <a:latin typeface="Comic Sans MS"/>
              <a:cs typeface="Comic Sans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026408" y="3810000"/>
            <a:ext cx="2007235" cy="1995170"/>
            <a:chOff x="4026408" y="3810000"/>
            <a:chExt cx="2007235" cy="1995170"/>
          </a:xfrm>
        </p:grpSpPr>
        <p:sp>
          <p:nvSpPr>
            <p:cNvPr id="19" name="object 19"/>
            <p:cNvSpPr/>
            <p:nvPr/>
          </p:nvSpPr>
          <p:spPr>
            <a:xfrm>
              <a:off x="4039362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4000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800"/>
                  </a:lnTo>
                  <a:lnTo>
                    <a:pt x="1676387" y="1828800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4000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39362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4000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800"/>
                  </a:lnTo>
                  <a:lnTo>
                    <a:pt x="304812" y="1828800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4000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1792" y="3810000"/>
              <a:ext cx="1175003" cy="152399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160008" y="3950201"/>
            <a:ext cx="2007235" cy="1854835"/>
            <a:chOff x="6160008" y="3950201"/>
            <a:chExt cx="2007235" cy="1854835"/>
          </a:xfrm>
        </p:grpSpPr>
        <p:sp>
          <p:nvSpPr>
            <p:cNvPr id="23" name="object 23"/>
            <p:cNvSpPr/>
            <p:nvPr/>
          </p:nvSpPr>
          <p:spPr>
            <a:xfrm>
              <a:off x="6172962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4000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800"/>
                  </a:lnTo>
                  <a:lnTo>
                    <a:pt x="1676387" y="1828800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4000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33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72962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4000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800"/>
                  </a:lnTo>
                  <a:lnTo>
                    <a:pt x="304812" y="1828800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4000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8941" y="4114799"/>
              <a:ext cx="763523" cy="114299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8293607" y="3950201"/>
            <a:ext cx="2007235" cy="1854835"/>
            <a:chOff x="8293607" y="3950201"/>
            <a:chExt cx="2007235" cy="1854835"/>
          </a:xfrm>
        </p:grpSpPr>
        <p:sp>
          <p:nvSpPr>
            <p:cNvPr id="27" name="object 27"/>
            <p:cNvSpPr/>
            <p:nvPr/>
          </p:nvSpPr>
          <p:spPr>
            <a:xfrm>
              <a:off x="8306561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4000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800"/>
                  </a:lnTo>
                  <a:lnTo>
                    <a:pt x="1676387" y="1828800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4000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CC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06561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4000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800"/>
                  </a:lnTo>
                  <a:lnTo>
                    <a:pt x="304812" y="1828800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4000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52331" y="4169664"/>
              <a:ext cx="1066798" cy="98907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8624633" y="5249505"/>
            <a:ext cx="131318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Year</a:t>
            </a:r>
            <a:r>
              <a:rPr sz="2500" b="1" i="1" spc="-1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Six</a:t>
            </a:r>
            <a:endParaRPr sz="2500">
              <a:latin typeface="Comic Sans MS"/>
              <a:cs typeface="Comic Sans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026344" y="1892738"/>
            <a:ext cx="2007235" cy="1854835"/>
            <a:chOff x="4026344" y="1892738"/>
            <a:chExt cx="2007235" cy="1854835"/>
          </a:xfrm>
        </p:grpSpPr>
        <p:sp>
          <p:nvSpPr>
            <p:cNvPr id="32" name="object 32"/>
            <p:cNvSpPr/>
            <p:nvPr/>
          </p:nvSpPr>
          <p:spPr>
            <a:xfrm>
              <a:off x="4039362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3999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799"/>
                  </a:lnTo>
                  <a:lnTo>
                    <a:pt x="1676387" y="1828799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3999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8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039362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3999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799"/>
                  </a:lnTo>
                  <a:lnTo>
                    <a:pt x="304812" y="1828799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3999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313078" y="3236553"/>
            <a:ext cx="1430020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i="1" spc="-55" dirty="0">
                <a:solidFill>
                  <a:srgbClr val="FFFFFF"/>
                </a:solidFill>
                <a:latin typeface="Comic Sans MS"/>
                <a:cs typeface="Comic Sans MS"/>
              </a:rPr>
              <a:t>Re</a:t>
            </a:r>
            <a:r>
              <a:rPr sz="2500" b="1" i="1" spc="-70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2500" b="1" i="1" spc="-45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500" b="1" i="1" spc="-7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500" b="1" i="1" spc="-50" dirty="0">
                <a:solidFill>
                  <a:srgbClr val="FFFFFF"/>
                </a:solidFill>
                <a:latin typeface="Comic Sans MS"/>
                <a:cs typeface="Comic Sans MS"/>
              </a:rPr>
              <a:t>tio</a:t>
            </a:r>
            <a:r>
              <a:rPr sz="2500" b="1" i="1" spc="-55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endParaRPr sz="2500">
              <a:latin typeface="Comic Sans MS"/>
              <a:cs typeface="Comic Sans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509346" y="5946507"/>
            <a:ext cx="9153525" cy="585470"/>
            <a:chOff x="1519427" y="6015228"/>
            <a:chExt cx="9153525" cy="585470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3999" y="6019800"/>
              <a:ext cx="9144000" cy="4572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523999" y="60198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91227" y="6134100"/>
              <a:ext cx="2093975" cy="46634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01739" y="6134100"/>
              <a:ext cx="350519" cy="46634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26708" y="6134100"/>
              <a:ext cx="1376171" cy="466343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892744" y="1892738"/>
            <a:ext cx="3556000" cy="1854835"/>
            <a:chOff x="1892744" y="1892738"/>
            <a:chExt cx="3556000" cy="1854835"/>
          </a:xfrm>
        </p:grpSpPr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10100" y="2209800"/>
              <a:ext cx="838199" cy="99059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905762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3999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799"/>
                  </a:lnTo>
                  <a:lnTo>
                    <a:pt x="1676387" y="1828799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3999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5762" y="19057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3999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799"/>
                  </a:lnTo>
                  <a:lnTo>
                    <a:pt x="304812" y="1828799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3999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260564" y="5260616"/>
            <a:ext cx="3598545" cy="1193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190115" algn="l"/>
              </a:tabLst>
            </a:pP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Year</a:t>
            </a:r>
            <a:r>
              <a:rPr sz="2500" b="1" i="1" spc="-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Four	Year</a:t>
            </a:r>
            <a:r>
              <a:rPr sz="2500" b="1" i="1" spc="-1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Five</a:t>
            </a:r>
            <a:endParaRPr sz="25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000">
              <a:latin typeface="Comic Sans MS"/>
              <a:cs typeface="Comic Sans MS"/>
            </a:endParaRPr>
          </a:p>
          <a:p>
            <a:pPr marL="35877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 Journey in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Love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Home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page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289206" y="3203216"/>
            <a:ext cx="1202055" cy="411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00" b="1" i="1" spc="-80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sz="2500" b="1" i="1" spc="-50" dirty="0">
                <a:solidFill>
                  <a:srgbClr val="FFFFFF"/>
                </a:solidFill>
                <a:latin typeface="Comic Sans MS"/>
                <a:cs typeface="Comic Sans MS"/>
              </a:rPr>
              <a:t>ur</a:t>
            </a:r>
            <a:r>
              <a:rPr sz="2500" b="1" i="1" spc="-55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500" b="1" i="1" spc="-100" dirty="0">
                <a:solidFill>
                  <a:srgbClr val="FFFFFF"/>
                </a:solidFill>
                <a:latin typeface="Comic Sans MS"/>
                <a:cs typeface="Comic Sans MS"/>
              </a:rPr>
              <a:t>ry</a:t>
            </a:r>
            <a:endParaRPr sz="2500">
              <a:latin typeface="Comic Sans MS"/>
              <a:cs typeface="Comic Sans MS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590800" y="1981200"/>
            <a:ext cx="630935" cy="1295399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1892807" y="3950201"/>
            <a:ext cx="2007235" cy="1854835"/>
            <a:chOff x="1892807" y="3950201"/>
            <a:chExt cx="2007235" cy="1854835"/>
          </a:xfrm>
        </p:grpSpPr>
        <p:sp>
          <p:nvSpPr>
            <p:cNvPr id="49" name="object 49"/>
            <p:cNvSpPr/>
            <p:nvPr/>
          </p:nvSpPr>
          <p:spPr>
            <a:xfrm>
              <a:off x="1905761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1676387" y="0"/>
                  </a:moveTo>
                  <a:lnTo>
                    <a:pt x="304812" y="0"/>
                  </a:lnTo>
                  <a:lnTo>
                    <a:pt x="255368" y="3989"/>
                  </a:lnTo>
                  <a:lnTo>
                    <a:pt x="208465" y="15540"/>
                  </a:lnTo>
                  <a:lnTo>
                    <a:pt x="164730" y="34023"/>
                  </a:lnTo>
                  <a:lnTo>
                    <a:pt x="124790" y="58812"/>
                  </a:lnTo>
                  <a:lnTo>
                    <a:pt x="89274" y="89279"/>
                  </a:lnTo>
                  <a:lnTo>
                    <a:pt x="58808" y="124796"/>
                  </a:lnTo>
                  <a:lnTo>
                    <a:pt x="34021" y="164735"/>
                  </a:lnTo>
                  <a:lnTo>
                    <a:pt x="15538" y="208470"/>
                  </a:lnTo>
                  <a:lnTo>
                    <a:pt x="3989" y="255371"/>
                  </a:lnTo>
                  <a:lnTo>
                    <a:pt x="0" y="304812"/>
                  </a:lnTo>
                  <a:lnTo>
                    <a:pt x="0" y="1524000"/>
                  </a:lnTo>
                  <a:lnTo>
                    <a:pt x="3989" y="1573440"/>
                  </a:lnTo>
                  <a:lnTo>
                    <a:pt x="15538" y="1620341"/>
                  </a:lnTo>
                  <a:lnTo>
                    <a:pt x="34021" y="1664074"/>
                  </a:lnTo>
                  <a:lnTo>
                    <a:pt x="58808" y="1704011"/>
                  </a:lnTo>
                  <a:lnTo>
                    <a:pt x="89274" y="1739526"/>
                  </a:lnTo>
                  <a:lnTo>
                    <a:pt x="124790" y="1769991"/>
                  </a:lnTo>
                  <a:lnTo>
                    <a:pt x="164730" y="1794779"/>
                  </a:lnTo>
                  <a:lnTo>
                    <a:pt x="208465" y="1813261"/>
                  </a:lnTo>
                  <a:lnTo>
                    <a:pt x="255368" y="1824810"/>
                  </a:lnTo>
                  <a:lnTo>
                    <a:pt x="304812" y="1828800"/>
                  </a:lnTo>
                  <a:lnTo>
                    <a:pt x="1676387" y="1828800"/>
                  </a:lnTo>
                  <a:lnTo>
                    <a:pt x="1725831" y="1824810"/>
                  </a:lnTo>
                  <a:lnTo>
                    <a:pt x="1772734" y="1813261"/>
                  </a:lnTo>
                  <a:lnTo>
                    <a:pt x="1816469" y="1794779"/>
                  </a:lnTo>
                  <a:lnTo>
                    <a:pt x="1856409" y="1769991"/>
                  </a:lnTo>
                  <a:lnTo>
                    <a:pt x="1891925" y="1739526"/>
                  </a:lnTo>
                  <a:lnTo>
                    <a:pt x="1922391" y="1704011"/>
                  </a:lnTo>
                  <a:lnTo>
                    <a:pt x="1947178" y="1664074"/>
                  </a:lnTo>
                  <a:lnTo>
                    <a:pt x="1965661" y="1620341"/>
                  </a:lnTo>
                  <a:lnTo>
                    <a:pt x="1977210" y="1573440"/>
                  </a:lnTo>
                  <a:lnTo>
                    <a:pt x="1981200" y="1524000"/>
                  </a:lnTo>
                  <a:lnTo>
                    <a:pt x="1981200" y="304812"/>
                  </a:lnTo>
                  <a:lnTo>
                    <a:pt x="1977210" y="255371"/>
                  </a:lnTo>
                  <a:lnTo>
                    <a:pt x="1965661" y="208470"/>
                  </a:lnTo>
                  <a:lnTo>
                    <a:pt x="1947178" y="164735"/>
                  </a:lnTo>
                  <a:lnTo>
                    <a:pt x="1922391" y="124796"/>
                  </a:lnTo>
                  <a:lnTo>
                    <a:pt x="1891925" y="89279"/>
                  </a:lnTo>
                  <a:lnTo>
                    <a:pt x="1856409" y="58812"/>
                  </a:lnTo>
                  <a:lnTo>
                    <a:pt x="1816469" y="34023"/>
                  </a:lnTo>
                  <a:lnTo>
                    <a:pt x="1772734" y="15540"/>
                  </a:lnTo>
                  <a:lnTo>
                    <a:pt x="1725831" y="3989"/>
                  </a:lnTo>
                  <a:lnTo>
                    <a:pt x="1676387" y="0"/>
                  </a:lnTo>
                  <a:close/>
                </a:path>
              </a:pathLst>
            </a:custGeom>
            <a:solidFill>
              <a:srgbClr val="FF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5761" y="3963155"/>
              <a:ext cx="1981200" cy="1828800"/>
            </a:xfrm>
            <a:custGeom>
              <a:avLst/>
              <a:gdLst/>
              <a:ahLst/>
              <a:cxnLst/>
              <a:rect l="l" t="t" r="r" b="b"/>
              <a:pathLst>
                <a:path w="1981200" h="1828800">
                  <a:moveTo>
                    <a:pt x="0" y="304812"/>
                  </a:moveTo>
                  <a:lnTo>
                    <a:pt x="3989" y="255371"/>
                  </a:lnTo>
                  <a:lnTo>
                    <a:pt x="15538" y="208470"/>
                  </a:lnTo>
                  <a:lnTo>
                    <a:pt x="34021" y="164735"/>
                  </a:lnTo>
                  <a:lnTo>
                    <a:pt x="58808" y="124796"/>
                  </a:lnTo>
                  <a:lnTo>
                    <a:pt x="89274" y="89279"/>
                  </a:lnTo>
                  <a:lnTo>
                    <a:pt x="124790" y="58812"/>
                  </a:lnTo>
                  <a:lnTo>
                    <a:pt x="164730" y="34023"/>
                  </a:lnTo>
                  <a:lnTo>
                    <a:pt x="208465" y="15540"/>
                  </a:lnTo>
                  <a:lnTo>
                    <a:pt x="255368" y="3989"/>
                  </a:lnTo>
                  <a:lnTo>
                    <a:pt x="304812" y="0"/>
                  </a:lnTo>
                  <a:lnTo>
                    <a:pt x="1676387" y="0"/>
                  </a:lnTo>
                  <a:lnTo>
                    <a:pt x="1725831" y="3989"/>
                  </a:lnTo>
                  <a:lnTo>
                    <a:pt x="1772734" y="15540"/>
                  </a:lnTo>
                  <a:lnTo>
                    <a:pt x="1816469" y="34023"/>
                  </a:lnTo>
                  <a:lnTo>
                    <a:pt x="1856409" y="58812"/>
                  </a:lnTo>
                  <a:lnTo>
                    <a:pt x="1891925" y="89279"/>
                  </a:lnTo>
                  <a:lnTo>
                    <a:pt x="1922391" y="124796"/>
                  </a:lnTo>
                  <a:lnTo>
                    <a:pt x="1947178" y="164735"/>
                  </a:lnTo>
                  <a:lnTo>
                    <a:pt x="1965661" y="208470"/>
                  </a:lnTo>
                  <a:lnTo>
                    <a:pt x="1977210" y="255371"/>
                  </a:lnTo>
                  <a:lnTo>
                    <a:pt x="1981200" y="304812"/>
                  </a:lnTo>
                  <a:lnTo>
                    <a:pt x="1981200" y="1524000"/>
                  </a:lnTo>
                  <a:lnTo>
                    <a:pt x="1977210" y="1573440"/>
                  </a:lnTo>
                  <a:lnTo>
                    <a:pt x="1965661" y="1620341"/>
                  </a:lnTo>
                  <a:lnTo>
                    <a:pt x="1947178" y="1664074"/>
                  </a:lnTo>
                  <a:lnTo>
                    <a:pt x="1922391" y="1704011"/>
                  </a:lnTo>
                  <a:lnTo>
                    <a:pt x="1891925" y="1739526"/>
                  </a:lnTo>
                  <a:lnTo>
                    <a:pt x="1856409" y="1769991"/>
                  </a:lnTo>
                  <a:lnTo>
                    <a:pt x="1816469" y="1794779"/>
                  </a:lnTo>
                  <a:lnTo>
                    <a:pt x="1772734" y="1813261"/>
                  </a:lnTo>
                  <a:lnTo>
                    <a:pt x="1725831" y="1824810"/>
                  </a:lnTo>
                  <a:lnTo>
                    <a:pt x="1676387" y="1828800"/>
                  </a:lnTo>
                  <a:lnTo>
                    <a:pt x="304812" y="1828800"/>
                  </a:lnTo>
                  <a:lnTo>
                    <a:pt x="255368" y="1824810"/>
                  </a:lnTo>
                  <a:lnTo>
                    <a:pt x="208465" y="1813261"/>
                  </a:lnTo>
                  <a:lnTo>
                    <a:pt x="164730" y="1794779"/>
                  </a:lnTo>
                  <a:lnTo>
                    <a:pt x="124790" y="1769991"/>
                  </a:lnTo>
                  <a:lnTo>
                    <a:pt x="89274" y="1739526"/>
                  </a:lnTo>
                  <a:lnTo>
                    <a:pt x="58808" y="1704011"/>
                  </a:lnTo>
                  <a:lnTo>
                    <a:pt x="34021" y="1664074"/>
                  </a:lnTo>
                  <a:lnTo>
                    <a:pt x="15538" y="1620341"/>
                  </a:lnTo>
                  <a:lnTo>
                    <a:pt x="3989" y="1573440"/>
                  </a:lnTo>
                  <a:lnTo>
                    <a:pt x="0" y="1524000"/>
                  </a:lnTo>
                  <a:lnTo>
                    <a:pt x="0" y="3048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2016156" y="4670552"/>
            <a:ext cx="1708785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970"/>
              </a:spcBef>
            </a:pPr>
            <a:r>
              <a:rPr sz="2500" b="1" i="1" spc="-60" dirty="0">
                <a:solidFill>
                  <a:srgbClr val="FFFFFF"/>
                </a:solidFill>
                <a:latin typeface="Comic Sans MS"/>
                <a:cs typeface="Comic Sans MS"/>
              </a:rPr>
              <a:t>Year</a:t>
            </a:r>
            <a:r>
              <a:rPr sz="2500" b="1" i="1" spc="-13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500" b="1" i="1" spc="-65" dirty="0">
                <a:solidFill>
                  <a:srgbClr val="FFFFFF"/>
                </a:solidFill>
                <a:latin typeface="Comic Sans MS"/>
                <a:cs typeface="Comic Sans MS"/>
              </a:rPr>
              <a:t>Three</a:t>
            </a:r>
            <a:endParaRPr sz="2500">
              <a:latin typeface="Comic Sans MS"/>
              <a:cs typeface="Comic Sans MS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221992" y="4267200"/>
            <a:ext cx="1447799" cy="865631"/>
          </a:xfrm>
          <a:prstGeom prst="rect">
            <a:avLst/>
          </a:prstGeom>
        </p:spPr>
      </p:pic>
      <p:sp>
        <p:nvSpPr>
          <p:cNvPr id="53" name="Footer Placeholder 5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4" name="Date Placeholder 5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D8A118D-8A43-45FE-A6EA-024806C34019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9176" y="25988"/>
            <a:ext cx="3456940" cy="974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200" b="0" u="heavy" spc="-155" dirty="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Comic Sans MS"/>
                <a:cs typeface="Comic Sans MS"/>
              </a:rPr>
              <a:t>Reception</a:t>
            </a:r>
            <a:endParaRPr sz="6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1609" y="4369976"/>
            <a:ext cx="5208905" cy="105981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1018540" marR="5080" indent="-1005840">
              <a:lnSpc>
                <a:spcPct val="78700"/>
              </a:lnSpc>
              <a:spcBef>
                <a:spcPts val="1065"/>
              </a:spcBef>
            </a:pPr>
            <a:r>
              <a:rPr sz="3800" b="1" i="1" spc="-120" dirty="0">
                <a:latin typeface="Comic Sans MS"/>
                <a:cs typeface="Comic Sans MS"/>
              </a:rPr>
              <a:t>God </a:t>
            </a:r>
            <a:r>
              <a:rPr sz="3800" b="1" i="1" spc="-95" dirty="0">
                <a:latin typeface="Comic Sans MS"/>
                <a:cs typeface="Comic Sans MS"/>
              </a:rPr>
              <a:t>loves </a:t>
            </a:r>
            <a:r>
              <a:rPr sz="3800" b="1" i="1" spc="-114" dirty="0">
                <a:latin typeface="Comic Sans MS"/>
                <a:cs typeface="Comic Sans MS"/>
              </a:rPr>
              <a:t>each </a:t>
            </a:r>
            <a:r>
              <a:rPr sz="3800" b="1" i="1" spc="-105" dirty="0">
                <a:latin typeface="Comic Sans MS"/>
                <a:cs typeface="Comic Sans MS"/>
              </a:rPr>
              <a:t>of us </a:t>
            </a:r>
            <a:r>
              <a:rPr sz="3800" b="1" i="1" spc="-90" dirty="0">
                <a:latin typeface="Comic Sans MS"/>
                <a:cs typeface="Comic Sans MS"/>
              </a:rPr>
              <a:t>in  </a:t>
            </a:r>
            <a:r>
              <a:rPr sz="3800" b="1" i="1" spc="-105" dirty="0">
                <a:latin typeface="Comic Sans MS"/>
                <a:cs typeface="Comic Sans MS"/>
              </a:rPr>
              <a:t>our</a:t>
            </a:r>
            <a:r>
              <a:rPr sz="3800" b="1" i="1" spc="-114" dirty="0">
                <a:latin typeface="Comic Sans MS"/>
                <a:cs typeface="Comic Sans MS"/>
              </a:rPr>
              <a:t> </a:t>
            </a:r>
            <a:r>
              <a:rPr sz="3800" b="1" i="1" spc="-105" dirty="0">
                <a:latin typeface="Comic Sans MS"/>
                <a:cs typeface="Comic Sans MS"/>
              </a:rPr>
              <a:t>uniqueness</a:t>
            </a:r>
            <a:endParaRPr sz="3800">
              <a:latin typeface="Comic Sans MS"/>
              <a:cs typeface="Comic Sans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20" y="1109472"/>
            <a:ext cx="3927347" cy="338632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130028" y="6396228"/>
            <a:ext cx="314325" cy="264160"/>
            <a:chOff x="10130028" y="6396228"/>
            <a:chExt cx="314325" cy="264160"/>
          </a:xfrm>
        </p:grpSpPr>
        <p:sp>
          <p:nvSpPr>
            <p:cNvPr id="12" name="object 12"/>
            <p:cNvSpPr/>
            <p:nvPr/>
          </p:nvSpPr>
          <p:spPr>
            <a:xfrm>
              <a:off x="10134600" y="6400800"/>
              <a:ext cx="304800" cy="254635"/>
            </a:xfrm>
            <a:custGeom>
              <a:avLst/>
              <a:gdLst/>
              <a:ahLst/>
              <a:cxnLst/>
              <a:rect l="l" t="t" r="r" b="b"/>
              <a:pathLst>
                <a:path w="304800" h="254634">
                  <a:moveTo>
                    <a:pt x="304800" y="0"/>
                  </a:moveTo>
                  <a:lnTo>
                    <a:pt x="0" y="0"/>
                  </a:lnTo>
                  <a:lnTo>
                    <a:pt x="0" y="254508"/>
                  </a:lnTo>
                  <a:lnTo>
                    <a:pt x="304800" y="254508"/>
                  </a:lnTo>
                  <a:lnTo>
                    <a:pt x="304800" y="222694"/>
                  </a:lnTo>
                  <a:lnTo>
                    <a:pt x="80822" y="222694"/>
                  </a:lnTo>
                  <a:lnTo>
                    <a:pt x="80822" y="127254"/>
                  </a:lnTo>
                  <a:lnTo>
                    <a:pt x="56959" y="127254"/>
                  </a:lnTo>
                  <a:lnTo>
                    <a:pt x="152400" y="31813"/>
                  </a:lnTo>
                  <a:lnTo>
                    <a:pt x="304800" y="31813"/>
                  </a:lnTo>
                  <a:lnTo>
                    <a:pt x="304800" y="0"/>
                  </a:lnTo>
                  <a:close/>
                </a:path>
                <a:path w="304800" h="254634">
                  <a:moveTo>
                    <a:pt x="304800" y="43738"/>
                  </a:moveTo>
                  <a:lnTo>
                    <a:pt x="212051" y="43738"/>
                  </a:lnTo>
                  <a:lnTo>
                    <a:pt x="212051" y="91465"/>
                  </a:lnTo>
                  <a:lnTo>
                    <a:pt x="247840" y="127254"/>
                  </a:lnTo>
                  <a:lnTo>
                    <a:pt x="223977" y="127254"/>
                  </a:lnTo>
                  <a:lnTo>
                    <a:pt x="223977" y="222694"/>
                  </a:lnTo>
                  <a:lnTo>
                    <a:pt x="304800" y="222694"/>
                  </a:lnTo>
                  <a:lnTo>
                    <a:pt x="304800" y="43738"/>
                  </a:lnTo>
                  <a:close/>
                </a:path>
                <a:path w="304800" h="254634">
                  <a:moveTo>
                    <a:pt x="304800" y="31813"/>
                  </a:moveTo>
                  <a:lnTo>
                    <a:pt x="152400" y="31813"/>
                  </a:lnTo>
                  <a:lnTo>
                    <a:pt x="188188" y="67602"/>
                  </a:lnTo>
                  <a:lnTo>
                    <a:pt x="188188" y="43738"/>
                  </a:lnTo>
                  <a:lnTo>
                    <a:pt x="304800" y="43738"/>
                  </a:lnTo>
                  <a:lnTo>
                    <a:pt x="304800" y="31813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6987" y="6428041"/>
              <a:ext cx="200025" cy="2000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134600" y="6400800"/>
              <a:ext cx="304800" cy="254635"/>
            </a:xfrm>
            <a:custGeom>
              <a:avLst/>
              <a:gdLst/>
              <a:ahLst/>
              <a:cxnLst/>
              <a:rect l="l" t="t" r="r" b="b"/>
              <a:pathLst>
                <a:path w="304800" h="254634">
                  <a:moveTo>
                    <a:pt x="0" y="0"/>
                  </a:moveTo>
                  <a:lnTo>
                    <a:pt x="304800" y="0"/>
                  </a:lnTo>
                  <a:lnTo>
                    <a:pt x="304800" y="254508"/>
                  </a:lnTo>
                  <a:lnTo>
                    <a:pt x="0" y="25450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03307" y="6426708"/>
            <a:ext cx="252981" cy="25298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552854" y="5803344"/>
            <a:ext cx="3098165" cy="3079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latin typeface="Comic Sans MS"/>
                <a:cs typeface="Comic Sans MS"/>
              </a:rPr>
              <a:t>1 A Journey in Love -</a:t>
            </a:r>
            <a:r>
              <a:rPr sz="1600" spc="-15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Reception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15670D9-63B0-4E7B-8E3F-3FA728235187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81091"/>
            <a:ext cx="262826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0" dirty="0">
                <a:solidFill>
                  <a:srgbClr val="2C0094"/>
                </a:solidFill>
              </a:rPr>
              <a:t>Objective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740407" y="1588014"/>
            <a:ext cx="3455035" cy="2007235"/>
            <a:chOff x="1740407" y="1588014"/>
            <a:chExt cx="3455035" cy="2007235"/>
          </a:xfrm>
        </p:grpSpPr>
        <p:sp>
          <p:nvSpPr>
            <p:cNvPr id="10" name="object 10"/>
            <p:cNvSpPr/>
            <p:nvPr/>
          </p:nvSpPr>
          <p:spPr>
            <a:xfrm>
              <a:off x="1753361" y="1600968"/>
              <a:ext cx="3429000" cy="1981200"/>
            </a:xfrm>
            <a:custGeom>
              <a:avLst/>
              <a:gdLst/>
              <a:ahLst/>
              <a:cxnLst/>
              <a:rect l="l" t="t" r="r" b="b"/>
              <a:pathLst>
                <a:path w="3429000" h="1981200">
                  <a:moveTo>
                    <a:pt x="3098800" y="0"/>
                  </a:moveTo>
                  <a:lnTo>
                    <a:pt x="330200" y="0"/>
                  </a:lnTo>
                  <a:lnTo>
                    <a:pt x="281406" y="3580"/>
                  </a:lnTo>
                  <a:lnTo>
                    <a:pt x="234835" y="13979"/>
                  </a:lnTo>
                  <a:lnTo>
                    <a:pt x="190998" y="30688"/>
                  </a:lnTo>
                  <a:lnTo>
                    <a:pt x="150404" y="53195"/>
                  </a:lnTo>
                  <a:lnTo>
                    <a:pt x="113566" y="80989"/>
                  </a:lnTo>
                  <a:lnTo>
                    <a:pt x="80994" y="113561"/>
                  </a:lnTo>
                  <a:lnTo>
                    <a:pt x="53198" y="150399"/>
                  </a:lnTo>
                  <a:lnTo>
                    <a:pt x="30690" y="190992"/>
                  </a:lnTo>
                  <a:lnTo>
                    <a:pt x="13980" y="234831"/>
                  </a:lnTo>
                  <a:lnTo>
                    <a:pt x="3580" y="281403"/>
                  </a:lnTo>
                  <a:lnTo>
                    <a:pt x="0" y="330200"/>
                  </a:lnTo>
                  <a:lnTo>
                    <a:pt x="0" y="1650987"/>
                  </a:lnTo>
                  <a:lnTo>
                    <a:pt x="3580" y="1699783"/>
                  </a:lnTo>
                  <a:lnTo>
                    <a:pt x="13980" y="1746357"/>
                  </a:lnTo>
                  <a:lnTo>
                    <a:pt x="30690" y="1790196"/>
                  </a:lnTo>
                  <a:lnTo>
                    <a:pt x="53198" y="1830791"/>
                  </a:lnTo>
                  <a:lnTo>
                    <a:pt x="80994" y="1867631"/>
                  </a:lnTo>
                  <a:lnTo>
                    <a:pt x="113566" y="1900204"/>
                  </a:lnTo>
                  <a:lnTo>
                    <a:pt x="150404" y="1928000"/>
                  </a:lnTo>
                  <a:lnTo>
                    <a:pt x="190998" y="1950509"/>
                  </a:lnTo>
                  <a:lnTo>
                    <a:pt x="234835" y="1967219"/>
                  </a:lnTo>
                  <a:lnTo>
                    <a:pt x="281406" y="1977619"/>
                  </a:lnTo>
                  <a:lnTo>
                    <a:pt x="330200" y="1981200"/>
                  </a:lnTo>
                  <a:lnTo>
                    <a:pt x="3098800" y="1981200"/>
                  </a:lnTo>
                  <a:lnTo>
                    <a:pt x="3147593" y="1977619"/>
                  </a:lnTo>
                  <a:lnTo>
                    <a:pt x="3194164" y="1967219"/>
                  </a:lnTo>
                  <a:lnTo>
                    <a:pt x="3238001" y="1950509"/>
                  </a:lnTo>
                  <a:lnTo>
                    <a:pt x="3278595" y="1928000"/>
                  </a:lnTo>
                  <a:lnTo>
                    <a:pt x="3315433" y="1900204"/>
                  </a:lnTo>
                  <a:lnTo>
                    <a:pt x="3348005" y="1867631"/>
                  </a:lnTo>
                  <a:lnTo>
                    <a:pt x="3375801" y="1830791"/>
                  </a:lnTo>
                  <a:lnTo>
                    <a:pt x="3398309" y="1790196"/>
                  </a:lnTo>
                  <a:lnTo>
                    <a:pt x="3415019" y="1746357"/>
                  </a:lnTo>
                  <a:lnTo>
                    <a:pt x="3425419" y="1699783"/>
                  </a:lnTo>
                  <a:lnTo>
                    <a:pt x="3429000" y="1650987"/>
                  </a:lnTo>
                  <a:lnTo>
                    <a:pt x="3429000" y="330200"/>
                  </a:lnTo>
                  <a:lnTo>
                    <a:pt x="3425419" y="281403"/>
                  </a:lnTo>
                  <a:lnTo>
                    <a:pt x="3415019" y="234831"/>
                  </a:lnTo>
                  <a:lnTo>
                    <a:pt x="3398309" y="190992"/>
                  </a:lnTo>
                  <a:lnTo>
                    <a:pt x="3375801" y="150399"/>
                  </a:lnTo>
                  <a:lnTo>
                    <a:pt x="3348005" y="113561"/>
                  </a:lnTo>
                  <a:lnTo>
                    <a:pt x="3315433" y="80989"/>
                  </a:lnTo>
                  <a:lnTo>
                    <a:pt x="3278595" y="53195"/>
                  </a:lnTo>
                  <a:lnTo>
                    <a:pt x="3238001" y="30688"/>
                  </a:lnTo>
                  <a:lnTo>
                    <a:pt x="3194164" y="13979"/>
                  </a:lnTo>
                  <a:lnTo>
                    <a:pt x="3147593" y="3580"/>
                  </a:lnTo>
                  <a:lnTo>
                    <a:pt x="3098800" y="0"/>
                  </a:lnTo>
                  <a:close/>
                </a:path>
              </a:pathLst>
            </a:custGeom>
            <a:solidFill>
              <a:srgbClr val="D0C1E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3361" y="1600968"/>
              <a:ext cx="3429000" cy="1981200"/>
            </a:xfrm>
            <a:custGeom>
              <a:avLst/>
              <a:gdLst/>
              <a:ahLst/>
              <a:cxnLst/>
              <a:rect l="l" t="t" r="r" b="b"/>
              <a:pathLst>
                <a:path w="3429000" h="1981200">
                  <a:moveTo>
                    <a:pt x="0" y="330200"/>
                  </a:moveTo>
                  <a:lnTo>
                    <a:pt x="3580" y="281403"/>
                  </a:lnTo>
                  <a:lnTo>
                    <a:pt x="13980" y="234831"/>
                  </a:lnTo>
                  <a:lnTo>
                    <a:pt x="30690" y="190992"/>
                  </a:lnTo>
                  <a:lnTo>
                    <a:pt x="53198" y="150399"/>
                  </a:lnTo>
                  <a:lnTo>
                    <a:pt x="80994" y="113561"/>
                  </a:lnTo>
                  <a:lnTo>
                    <a:pt x="113566" y="80989"/>
                  </a:lnTo>
                  <a:lnTo>
                    <a:pt x="150404" y="53195"/>
                  </a:lnTo>
                  <a:lnTo>
                    <a:pt x="190998" y="30688"/>
                  </a:lnTo>
                  <a:lnTo>
                    <a:pt x="234835" y="13979"/>
                  </a:lnTo>
                  <a:lnTo>
                    <a:pt x="281406" y="3580"/>
                  </a:lnTo>
                  <a:lnTo>
                    <a:pt x="330200" y="0"/>
                  </a:lnTo>
                  <a:lnTo>
                    <a:pt x="3098800" y="0"/>
                  </a:lnTo>
                  <a:lnTo>
                    <a:pt x="3147593" y="3580"/>
                  </a:lnTo>
                  <a:lnTo>
                    <a:pt x="3194164" y="13979"/>
                  </a:lnTo>
                  <a:lnTo>
                    <a:pt x="3238001" y="30688"/>
                  </a:lnTo>
                  <a:lnTo>
                    <a:pt x="3278595" y="53195"/>
                  </a:lnTo>
                  <a:lnTo>
                    <a:pt x="3315433" y="80989"/>
                  </a:lnTo>
                  <a:lnTo>
                    <a:pt x="3348005" y="113561"/>
                  </a:lnTo>
                  <a:lnTo>
                    <a:pt x="3375801" y="150399"/>
                  </a:lnTo>
                  <a:lnTo>
                    <a:pt x="3398309" y="190992"/>
                  </a:lnTo>
                  <a:lnTo>
                    <a:pt x="3415019" y="234831"/>
                  </a:lnTo>
                  <a:lnTo>
                    <a:pt x="3425419" y="281403"/>
                  </a:lnTo>
                  <a:lnTo>
                    <a:pt x="3429000" y="330200"/>
                  </a:lnTo>
                  <a:lnTo>
                    <a:pt x="3429000" y="1650987"/>
                  </a:lnTo>
                  <a:lnTo>
                    <a:pt x="3425419" y="1699783"/>
                  </a:lnTo>
                  <a:lnTo>
                    <a:pt x="3415019" y="1746357"/>
                  </a:lnTo>
                  <a:lnTo>
                    <a:pt x="3398309" y="1790196"/>
                  </a:lnTo>
                  <a:lnTo>
                    <a:pt x="3375801" y="1830791"/>
                  </a:lnTo>
                  <a:lnTo>
                    <a:pt x="3348005" y="1867631"/>
                  </a:lnTo>
                  <a:lnTo>
                    <a:pt x="3315433" y="1900204"/>
                  </a:lnTo>
                  <a:lnTo>
                    <a:pt x="3278595" y="1928000"/>
                  </a:lnTo>
                  <a:lnTo>
                    <a:pt x="3238001" y="1950509"/>
                  </a:lnTo>
                  <a:lnTo>
                    <a:pt x="3194164" y="1967219"/>
                  </a:lnTo>
                  <a:lnTo>
                    <a:pt x="3147593" y="1977619"/>
                  </a:lnTo>
                  <a:lnTo>
                    <a:pt x="3098800" y="1981200"/>
                  </a:lnTo>
                  <a:lnTo>
                    <a:pt x="330200" y="1981200"/>
                  </a:lnTo>
                  <a:lnTo>
                    <a:pt x="281406" y="1977619"/>
                  </a:lnTo>
                  <a:lnTo>
                    <a:pt x="234835" y="1967219"/>
                  </a:lnTo>
                  <a:lnTo>
                    <a:pt x="190998" y="1950509"/>
                  </a:lnTo>
                  <a:lnTo>
                    <a:pt x="150404" y="1928000"/>
                  </a:lnTo>
                  <a:lnTo>
                    <a:pt x="113566" y="1900204"/>
                  </a:lnTo>
                  <a:lnTo>
                    <a:pt x="80994" y="1867631"/>
                  </a:lnTo>
                  <a:lnTo>
                    <a:pt x="53198" y="1830791"/>
                  </a:lnTo>
                  <a:lnTo>
                    <a:pt x="30690" y="1790196"/>
                  </a:lnTo>
                  <a:lnTo>
                    <a:pt x="13980" y="1746357"/>
                  </a:lnTo>
                  <a:lnTo>
                    <a:pt x="3580" y="1699783"/>
                  </a:lnTo>
                  <a:lnTo>
                    <a:pt x="0" y="1650987"/>
                  </a:lnTo>
                  <a:lnTo>
                    <a:pt x="0" y="330200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928054" y="1829018"/>
            <a:ext cx="2922270" cy="14268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>
              <a:lnSpc>
                <a:spcPct val="95700"/>
              </a:lnSpc>
              <a:spcBef>
                <a:spcPts val="275"/>
              </a:spcBef>
            </a:pPr>
            <a:r>
              <a:rPr sz="3150" i="1" spc="-95" dirty="0">
                <a:solidFill>
                  <a:srgbClr val="2C0094"/>
                </a:solidFill>
                <a:latin typeface="Comic Sans MS"/>
                <a:cs typeface="Comic Sans MS"/>
              </a:rPr>
              <a:t>Know </a:t>
            </a:r>
            <a:r>
              <a:rPr sz="3150" i="1" spc="-80" dirty="0">
                <a:solidFill>
                  <a:srgbClr val="2C0094"/>
                </a:solidFill>
                <a:latin typeface="Comic Sans MS"/>
                <a:cs typeface="Comic Sans MS"/>
              </a:rPr>
              <a:t>that </a:t>
            </a:r>
            <a:r>
              <a:rPr sz="3150" i="1" spc="-85" dirty="0">
                <a:solidFill>
                  <a:srgbClr val="2C0094"/>
                </a:solidFill>
                <a:latin typeface="Comic Sans MS"/>
                <a:cs typeface="Comic Sans MS"/>
              </a:rPr>
              <a:t>there  </a:t>
            </a:r>
            <a:r>
              <a:rPr sz="3150" i="1" spc="-60" dirty="0">
                <a:solidFill>
                  <a:srgbClr val="2C0094"/>
                </a:solidFill>
                <a:latin typeface="Comic Sans MS"/>
                <a:cs typeface="Comic Sans MS"/>
              </a:rPr>
              <a:t>is </a:t>
            </a:r>
            <a:r>
              <a:rPr sz="3150" i="1" spc="-80" dirty="0">
                <a:solidFill>
                  <a:srgbClr val="2C0094"/>
                </a:solidFill>
                <a:latin typeface="Comic Sans MS"/>
                <a:cs typeface="Comic Sans MS"/>
              </a:rPr>
              <a:t>no </a:t>
            </a:r>
            <a:r>
              <a:rPr sz="3150" i="1" spc="-85" dirty="0">
                <a:solidFill>
                  <a:srgbClr val="2C0094"/>
                </a:solidFill>
                <a:latin typeface="Comic Sans MS"/>
                <a:cs typeface="Comic Sans MS"/>
              </a:rPr>
              <a:t>one </a:t>
            </a:r>
            <a:r>
              <a:rPr sz="3150" i="1" spc="-95" dirty="0">
                <a:solidFill>
                  <a:srgbClr val="2C0094"/>
                </a:solidFill>
                <a:latin typeface="Comic Sans MS"/>
                <a:cs typeface="Comic Sans MS"/>
              </a:rPr>
              <a:t>more  </a:t>
            </a:r>
            <a:r>
              <a:rPr sz="3150" i="1" spc="-75" dirty="0">
                <a:solidFill>
                  <a:srgbClr val="2C0094"/>
                </a:solidFill>
                <a:latin typeface="Comic Sans MS"/>
                <a:cs typeface="Comic Sans MS"/>
              </a:rPr>
              <a:t>special </a:t>
            </a:r>
            <a:r>
              <a:rPr sz="3150" i="1" spc="-80" dirty="0">
                <a:solidFill>
                  <a:srgbClr val="2C0094"/>
                </a:solidFill>
                <a:latin typeface="Comic Sans MS"/>
                <a:cs typeface="Comic Sans MS"/>
              </a:rPr>
              <a:t>than</a:t>
            </a:r>
            <a:r>
              <a:rPr sz="3150" i="1" spc="-60" dirty="0">
                <a:solidFill>
                  <a:srgbClr val="2C0094"/>
                </a:solidFill>
                <a:latin typeface="Comic Sans MS"/>
                <a:cs typeface="Comic Sans MS"/>
              </a:rPr>
              <a:t> </a:t>
            </a:r>
            <a:r>
              <a:rPr sz="3150" i="1" spc="-85" dirty="0">
                <a:solidFill>
                  <a:srgbClr val="2C0094"/>
                </a:solidFill>
                <a:latin typeface="Comic Sans MS"/>
                <a:cs typeface="Comic Sans MS"/>
              </a:rPr>
              <a:t>me.</a:t>
            </a:r>
            <a:endParaRPr sz="3150">
              <a:latin typeface="Comic Sans MS"/>
              <a:cs typeface="Comic Sans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769607" y="1588002"/>
            <a:ext cx="3759835" cy="2007235"/>
            <a:chOff x="6769607" y="1588002"/>
            <a:chExt cx="3759835" cy="2007235"/>
          </a:xfrm>
        </p:grpSpPr>
        <p:sp>
          <p:nvSpPr>
            <p:cNvPr id="14" name="object 14"/>
            <p:cNvSpPr/>
            <p:nvPr/>
          </p:nvSpPr>
          <p:spPr>
            <a:xfrm>
              <a:off x="6782561" y="1600956"/>
              <a:ext cx="3733800" cy="1981200"/>
            </a:xfrm>
            <a:custGeom>
              <a:avLst/>
              <a:gdLst/>
              <a:ahLst/>
              <a:cxnLst/>
              <a:rect l="l" t="t" r="r" b="b"/>
              <a:pathLst>
                <a:path w="3733800" h="1981200">
                  <a:moveTo>
                    <a:pt x="3403587" y="0"/>
                  </a:moveTo>
                  <a:lnTo>
                    <a:pt x="330212" y="0"/>
                  </a:lnTo>
                  <a:lnTo>
                    <a:pt x="281416" y="3580"/>
                  </a:lnTo>
                  <a:lnTo>
                    <a:pt x="234842" y="13980"/>
                  </a:lnTo>
                  <a:lnTo>
                    <a:pt x="191003" y="30690"/>
                  </a:lnTo>
                  <a:lnTo>
                    <a:pt x="150408" y="53199"/>
                  </a:lnTo>
                  <a:lnTo>
                    <a:pt x="113568" y="80995"/>
                  </a:lnTo>
                  <a:lnTo>
                    <a:pt x="80995" y="113568"/>
                  </a:lnTo>
                  <a:lnTo>
                    <a:pt x="53199" y="150408"/>
                  </a:lnTo>
                  <a:lnTo>
                    <a:pt x="30690" y="191003"/>
                  </a:lnTo>
                  <a:lnTo>
                    <a:pt x="13980" y="234842"/>
                  </a:lnTo>
                  <a:lnTo>
                    <a:pt x="3580" y="281416"/>
                  </a:lnTo>
                  <a:lnTo>
                    <a:pt x="0" y="330212"/>
                  </a:lnTo>
                  <a:lnTo>
                    <a:pt x="0" y="1650999"/>
                  </a:lnTo>
                  <a:lnTo>
                    <a:pt x="3580" y="1699796"/>
                  </a:lnTo>
                  <a:lnTo>
                    <a:pt x="13980" y="1746368"/>
                  </a:lnTo>
                  <a:lnTo>
                    <a:pt x="30690" y="1790207"/>
                  </a:lnTo>
                  <a:lnTo>
                    <a:pt x="53199" y="1830800"/>
                  </a:lnTo>
                  <a:lnTo>
                    <a:pt x="80995" y="1867638"/>
                  </a:lnTo>
                  <a:lnTo>
                    <a:pt x="113568" y="1900210"/>
                  </a:lnTo>
                  <a:lnTo>
                    <a:pt x="150408" y="1928004"/>
                  </a:lnTo>
                  <a:lnTo>
                    <a:pt x="191003" y="1950511"/>
                  </a:lnTo>
                  <a:lnTo>
                    <a:pt x="234842" y="1967220"/>
                  </a:lnTo>
                  <a:lnTo>
                    <a:pt x="281416" y="1977619"/>
                  </a:lnTo>
                  <a:lnTo>
                    <a:pt x="330212" y="1981199"/>
                  </a:lnTo>
                  <a:lnTo>
                    <a:pt x="3403587" y="1981199"/>
                  </a:lnTo>
                  <a:lnTo>
                    <a:pt x="3452383" y="1977619"/>
                  </a:lnTo>
                  <a:lnTo>
                    <a:pt x="3498957" y="1967220"/>
                  </a:lnTo>
                  <a:lnTo>
                    <a:pt x="3542796" y="1950511"/>
                  </a:lnTo>
                  <a:lnTo>
                    <a:pt x="3583391" y="1928004"/>
                  </a:lnTo>
                  <a:lnTo>
                    <a:pt x="3620231" y="1900210"/>
                  </a:lnTo>
                  <a:lnTo>
                    <a:pt x="3652804" y="1867638"/>
                  </a:lnTo>
                  <a:lnTo>
                    <a:pt x="3680600" y="1830800"/>
                  </a:lnTo>
                  <a:lnTo>
                    <a:pt x="3703109" y="1790207"/>
                  </a:lnTo>
                  <a:lnTo>
                    <a:pt x="3719819" y="1746368"/>
                  </a:lnTo>
                  <a:lnTo>
                    <a:pt x="3730219" y="1699796"/>
                  </a:lnTo>
                  <a:lnTo>
                    <a:pt x="3733800" y="1650999"/>
                  </a:lnTo>
                  <a:lnTo>
                    <a:pt x="3733800" y="330212"/>
                  </a:lnTo>
                  <a:lnTo>
                    <a:pt x="3730219" y="281416"/>
                  </a:lnTo>
                  <a:lnTo>
                    <a:pt x="3719819" y="234842"/>
                  </a:lnTo>
                  <a:lnTo>
                    <a:pt x="3703109" y="191003"/>
                  </a:lnTo>
                  <a:lnTo>
                    <a:pt x="3680600" y="150408"/>
                  </a:lnTo>
                  <a:lnTo>
                    <a:pt x="3652804" y="113568"/>
                  </a:lnTo>
                  <a:lnTo>
                    <a:pt x="3620231" y="80995"/>
                  </a:lnTo>
                  <a:lnTo>
                    <a:pt x="3583391" y="53199"/>
                  </a:lnTo>
                  <a:lnTo>
                    <a:pt x="3542796" y="30690"/>
                  </a:lnTo>
                  <a:lnTo>
                    <a:pt x="3498957" y="13980"/>
                  </a:lnTo>
                  <a:lnTo>
                    <a:pt x="3452383" y="3580"/>
                  </a:lnTo>
                  <a:lnTo>
                    <a:pt x="3403587" y="0"/>
                  </a:lnTo>
                  <a:close/>
                </a:path>
              </a:pathLst>
            </a:custGeom>
            <a:solidFill>
              <a:srgbClr val="D0C1E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82561" y="1600956"/>
              <a:ext cx="3733800" cy="1981200"/>
            </a:xfrm>
            <a:custGeom>
              <a:avLst/>
              <a:gdLst/>
              <a:ahLst/>
              <a:cxnLst/>
              <a:rect l="l" t="t" r="r" b="b"/>
              <a:pathLst>
                <a:path w="3733800" h="1981200">
                  <a:moveTo>
                    <a:pt x="0" y="330212"/>
                  </a:moveTo>
                  <a:lnTo>
                    <a:pt x="3580" y="281416"/>
                  </a:lnTo>
                  <a:lnTo>
                    <a:pt x="13980" y="234842"/>
                  </a:lnTo>
                  <a:lnTo>
                    <a:pt x="30690" y="191003"/>
                  </a:lnTo>
                  <a:lnTo>
                    <a:pt x="53199" y="150408"/>
                  </a:lnTo>
                  <a:lnTo>
                    <a:pt x="80995" y="113568"/>
                  </a:lnTo>
                  <a:lnTo>
                    <a:pt x="113568" y="80995"/>
                  </a:lnTo>
                  <a:lnTo>
                    <a:pt x="150408" y="53199"/>
                  </a:lnTo>
                  <a:lnTo>
                    <a:pt x="191003" y="30690"/>
                  </a:lnTo>
                  <a:lnTo>
                    <a:pt x="234842" y="13980"/>
                  </a:lnTo>
                  <a:lnTo>
                    <a:pt x="281416" y="3580"/>
                  </a:lnTo>
                  <a:lnTo>
                    <a:pt x="330212" y="0"/>
                  </a:lnTo>
                  <a:lnTo>
                    <a:pt x="3403587" y="0"/>
                  </a:lnTo>
                  <a:lnTo>
                    <a:pt x="3452383" y="3580"/>
                  </a:lnTo>
                  <a:lnTo>
                    <a:pt x="3498957" y="13980"/>
                  </a:lnTo>
                  <a:lnTo>
                    <a:pt x="3542796" y="30690"/>
                  </a:lnTo>
                  <a:lnTo>
                    <a:pt x="3583391" y="53199"/>
                  </a:lnTo>
                  <a:lnTo>
                    <a:pt x="3620231" y="80995"/>
                  </a:lnTo>
                  <a:lnTo>
                    <a:pt x="3652804" y="113568"/>
                  </a:lnTo>
                  <a:lnTo>
                    <a:pt x="3680600" y="150408"/>
                  </a:lnTo>
                  <a:lnTo>
                    <a:pt x="3703109" y="191003"/>
                  </a:lnTo>
                  <a:lnTo>
                    <a:pt x="3719819" y="234842"/>
                  </a:lnTo>
                  <a:lnTo>
                    <a:pt x="3730219" y="281416"/>
                  </a:lnTo>
                  <a:lnTo>
                    <a:pt x="3733800" y="330212"/>
                  </a:lnTo>
                  <a:lnTo>
                    <a:pt x="3733800" y="1650999"/>
                  </a:lnTo>
                  <a:lnTo>
                    <a:pt x="3730219" y="1699796"/>
                  </a:lnTo>
                  <a:lnTo>
                    <a:pt x="3719819" y="1746368"/>
                  </a:lnTo>
                  <a:lnTo>
                    <a:pt x="3703109" y="1790207"/>
                  </a:lnTo>
                  <a:lnTo>
                    <a:pt x="3680600" y="1830800"/>
                  </a:lnTo>
                  <a:lnTo>
                    <a:pt x="3652804" y="1867638"/>
                  </a:lnTo>
                  <a:lnTo>
                    <a:pt x="3620231" y="1900210"/>
                  </a:lnTo>
                  <a:lnTo>
                    <a:pt x="3583391" y="1928004"/>
                  </a:lnTo>
                  <a:lnTo>
                    <a:pt x="3542796" y="1950511"/>
                  </a:lnTo>
                  <a:lnTo>
                    <a:pt x="3498957" y="1967220"/>
                  </a:lnTo>
                  <a:lnTo>
                    <a:pt x="3452383" y="1977619"/>
                  </a:lnTo>
                  <a:lnTo>
                    <a:pt x="3403587" y="1981199"/>
                  </a:lnTo>
                  <a:lnTo>
                    <a:pt x="330212" y="1981199"/>
                  </a:lnTo>
                  <a:lnTo>
                    <a:pt x="281416" y="1977619"/>
                  </a:lnTo>
                  <a:lnTo>
                    <a:pt x="234842" y="1967220"/>
                  </a:lnTo>
                  <a:lnTo>
                    <a:pt x="191003" y="1950511"/>
                  </a:lnTo>
                  <a:lnTo>
                    <a:pt x="150408" y="1928004"/>
                  </a:lnTo>
                  <a:lnTo>
                    <a:pt x="113568" y="1900210"/>
                  </a:lnTo>
                  <a:lnTo>
                    <a:pt x="80995" y="1867638"/>
                  </a:lnTo>
                  <a:lnTo>
                    <a:pt x="53199" y="1830800"/>
                  </a:lnTo>
                  <a:lnTo>
                    <a:pt x="30690" y="1790207"/>
                  </a:lnTo>
                  <a:lnTo>
                    <a:pt x="13980" y="1746368"/>
                  </a:lnTo>
                  <a:lnTo>
                    <a:pt x="3580" y="1699796"/>
                  </a:lnTo>
                  <a:lnTo>
                    <a:pt x="0" y="1650999"/>
                  </a:lnTo>
                  <a:lnTo>
                    <a:pt x="0" y="3302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957252" y="1822922"/>
            <a:ext cx="3045460" cy="13303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670"/>
              </a:spcBef>
            </a:pPr>
            <a:r>
              <a:rPr sz="3150" i="1" spc="-95" dirty="0">
                <a:solidFill>
                  <a:srgbClr val="2C0094"/>
                </a:solidFill>
                <a:latin typeface="Comic Sans MS"/>
                <a:cs typeface="Comic Sans MS"/>
              </a:rPr>
              <a:t>Know </a:t>
            </a:r>
            <a:r>
              <a:rPr sz="3150" i="1" spc="-80" dirty="0">
                <a:solidFill>
                  <a:srgbClr val="2C0094"/>
                </a:solidFill>
                <a:latin typeface="Comic Sans MS"/>
                <a:cs typeface="Comic Sans MS"/>
              </a:rPr>
              <a:t>that </a:t>
            </a:r>
            <a:r>
              <a:rPr sz="3150" i="1" spc="-95" dirty="0">
                <a:solidFill>
                  <a:srgbClr val="2C0094"/>
                </a:solidFill>
                <a:latin typeface="Comic Sans MS"/>
                <a:cs typeface="Comic Sans MS"/>
              </a:rPr>
              <a:t>God  made </a:t>
            </a:r>
            <a:r>
              <a:rPr sz="3150" i="1" spc="-105" dirty="0">
                <a:solidFill>
                  <a:srgbClr val="2C0094"/>
                </a:solidFill>
                <a:latin typeface="Comic Sans MS"/>
                <a:cs typeface="Comic Sans MS"/>
              </a:rPr>
              <a:t>me </a:t>
            </a:r>
            <a:r>
              <a:rPr sz="3150" i="1" spc="-85" dirty="0">
                <a:solidFill>
                  <a:srgbClr val="2C0094"/>
                </a:solidFill>
                <a:latin typeface="Comic Sans MS"/>
                <a:cs typeface="Comic Sans MS"/>
              </a:rPr>
              <a:t>and  </a:t>
            </a:r>
            <a:r>
              <a:rPr sz="3150" i="1" spc="-75" dirty="0">
                <a:solidFill>
                  <a:srgbClr val="2C0094"/>
                </a:solidFill>
                <a:latin typeface="Comic Sans MS"/>
                <a:cs typeface="Comic Sans MS"/>
              </a:rPr>
              <a:t>loves </a:t>
            </a:r>
            <a:r>
              <a:rPr sz="3150" i="1" spc="-105" dirty="0">
                <a:solidFill>
                  <a:srgbClr val="2C0094"/>
                </a:solidFill>
                <a:latin typeface="Comic Sans MS"/>
                <a:cs typeface="Comic Sans MS"/>
              </a:rPr>
              <a:t>me </a:t>
            </a:r>
            <a:r>
              <a:rPr sz="3150" i="1" spc="-75" dirty="0">
                <a:solidFill>
                  <a:srgbClr val="2C0094"/>
                </a:solidFill>
                <a:latin typeface="Comic Sans MS"/>
                <a:cs typeface="Comic Sans MS"/>
              </a:rPr>
              <a:t>as </a:t>
            </a:r>
            <a:r>
              <a:rPr sz="3150" i="1" spc="-85" dirty="0">
                <a:solidFill>
                  <a:srgbClr val="2C0094"/>
                </a:solidFill>
                <a:latin typeface="Comic Sans MS"/>
                <a:cs typeface="Comic Sans MS"/>
              </a:rPr>
              <a:t>I</a:t>
            </a:r>
            <a:r>
              <a:rPr sz="3150" i="1" spc="5" dirty="0">
                <a:solidFill>
                  <a:srgbClr val="2C0094"/>
                </a:solidFill>
                <a:latin typeface="Comic Sans MS"/>
                <a:cs typeface="Comic Sans MS"/>
              </a:rPr>
              <a:t> </a:t>
            </a:r>
            <a:r>
              <a:rPr sz="3150" i="1" spc="-80" dirty="0">
                <a:solidFill>
                  <a:srgbClr val="2C0094"/>
                </a:solidFill>
                <a:latin typeface="Comic Sans MS"/>
                <a:cs typeface="Comic Sans MS"/>
              </a:rPr>
              <a:t>am.</a:t>
            </a:r>
            <a:endParaRPr sz="3150">
              <a:latin typeface="Comic Sans MS"/>
              <a:cs typeface="Comic Sans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8784" y="1752600"/>
            <a:ext cx="2642615" cy="3962399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0130028" y="6396228"/>
            <a:ext cx="314325" cy="264160"/>
            <a:chOff x="10130028" y="6396228"/>
            <a:chExt cx="314325" cy="264160"/>
          </a:xfrm>
        </p:grpSpPr>
        <p:sp>
          <p:nvSpPr>
            <p:cNvPr id="19" name="object 19"/>
            <p:cNvSpPr/>
            <p:nvPr/>
          </p:nvSpPr>
          <p:spPr>
            <a:xfrm>
              <a:off x="10134600" y="6400800"/>
              <a:ext cx="304800" cy="254635"/>
            </a:xfrm>
            <a:custGeom>
              <a:avLst/>
              <a:gdLst/>
              <a:ahLst/>
              <a:cxnLst/>
              <a:rect l="l" t="t" r="r" b="b"/>
              <a:pathLst>
                <a:path w="304800" h="254634">
                  <a:moveTo>
                    <a:pt x="304800" y="0"/>
                  </a:moveTo>
                  <a:lnTo>
                    <a:pt x="0" y="0"/>
                  </a:lnTo>
                  <a:lnTo>
                    <a:pt x="0" y="254508"/>
                  </a:lnTo>
                  <a:lnTo>
                    <a:pt x="304800" y="254508"/>
                  </a:lnTo>
                  <a:lnTo>
                    <a:pt x="304800" y="222694"/>
                  </a:lnTo>
                  <a:lnTo>
                    <a:pt x="80822" y="222694"/>
                  </a:lnTo>
                  <a:lnTo>
                    <a:pt x="80822" y="127254"/>
                  </a:lnTo>
                  <a:lnTo>
                    <a:pt x="56959" y="127254"/>
                  </a:lnTo>
                  <a:lnTo>
                    <a:pt x="152400" y="31813"/>
                  </a:lnTo>
                  <a:lnTo>
                    <a:pt x="304800" y="31813"/>
                  </a:lnTo>
                  <a:lnTo>
                    <a:pt x="304800" y="0"/>
                  </a:lnTo>
                  <a:close/>
                </a:path>
                <a:path w="304800" h="254634">
                  <a:moveTo>
                    <a:pt x="304800" y="43738"/>
                  </a:moveTo>
                  <a:lnTo>
                    <a:pt x="212051" y="43738"/>
                  </a:lnTo>
                  <a:lnTo>
                    <a:pt x="212051" y="91465"/>
                  </a:lnTo>
                  <a:lnTo>
                    <a:pt x="247840" y="127254"/>
                  </a:lnTo>
                  <a:lnTo>
                    <a:pt x="223977" y="127254"/>
                  </a:lnTo>
                  <a:lnTo>
                    <a:pt x="223977" y="222694"/>
                  </a:lnTo>
                  <a:lnTo>
                    <a:pt x="304800" y="222694"/>
                  </a:lnTo>
                  <a:lnTo>
                    <a:pt x="304800" y="43738"/>
                  </a:lnTo>
                  <a:close/>
                </a:path>
                <a:path w="304800" h="254634">
                  <a:moveTo>
                    <a:pt x="304800" y="31813"/>
                  </a:moveTo>
                  <a:lnTo>
                    <a:pt x="152400" y="31813"/>
                  </a:lnTo>
                  <a:lnTo>
                    <a:pt x="188188" y="67602"/>
                  </a:lnTo>
                  <a:lnTo>
                    <a:pt x="188188" y="43738"/>
                  </a:lnTo>
                  <a:lnTo>
                    <a:pt x="304800" y="43738"/>
                  </a:lnTo>
                  <a:lnTo>
                    <a:pt x="304800" y="31813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86987" y="6428041"/>
              <a:ext cx="200025" cy="2000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134600" y="6400800"/>
              <a:ext cx="304800" cy="254635"/>
            </a:xfrm>
            <a:custGeom>
              <a:avLst/>
              <a:gdLst/>
              <a:ahLst/>
              <a:cxnLst/>
              <a:rect l="l" t="t" r="r" b="b"/>
              <a:pathLst>
                <a:path w="304800" h="254634">
                  <a:moveTo>
                    <a:pt x="0" y="0"/>
                  </a:moveTo>
                  <a:lnTo>
                    <a:pt x="304800" y="0"/>
                  </a:lnTo>
                  <a:lnTo>
                    <a:pt x="304800" y="254508"/>
                  </a:lnTo>
                  <a:lnTo>
                    <a:pt x="0" y="25450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552854" y="5803344"/>
            <a:ext cx="3098165" cy="3079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4"/>
              </a:spcBef>
            </a:pPr>
            <a:r>
              <a:rPr sz="1600" spc="-5" dirty="0">
                <a:latin typeface="Comic Sans MS"/>
                <a:cs typeface="Comic Sans MS"/>
              </a:rPr>
              <a:t>2 A Journey in Love -</a:t>
            </a:r>
            <a:r>
              <a:rPr sz="1600" spc="-15" dirty="0">
                <a:latin typeface="Comic Sans MS"/>
                <a:cs typeface="Comic Sans MS"/>
              </a:rPr>
              <a:t> </a:t>
            </a:r>
            <a:r>
              <a:rPr sz="1600" spc="-5" dirty="0">
                <a:latin typeface="Comic Sans MS"/>
                <a:cs typeface="Comic Sans MS"/>
              </a:rPr>
              <a:t>Reception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0141273-3C0E-4ED6-8411-E7580AA817B4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8144" y="1283145"/>
            <a:ext cx="7099300" cy="3455035"/>
            <a:chOff x="3188144" y="1283145"/>
            <a:chExt cx="7099300" cy="3455035"/>
          </a:xfrm>
        </p:grpSpPr>
        <p:sp>
          <p:nvSpPr>
            <p:cNvPr id="3" name="object 3"/>
            <p:cNvSpPr/>
            <p:nvPr/>
          </p:nvSpPr>
          <p:spPr>
            <a:xfrm>
              <a:off x="3201162" y="1296163"/>
              <a:ext cx="5638800" cy="3429000"/>
            </a:xfrm>
            <a:custGeom>
              <a:avLst/>
              <a:gdLst/>
              <a:ahLst/>
              <a:cxnLst/>
              <a:rect l="l" t="t" r="r" b="b"/>
              <a:pathLst>
                <a:path w="5638800" h="3429000">
                  <a:moveTo>
                    <a:pt x="5067287" y="0"/>
                  </a:moveTo>
                  <a:lnTo>
                    <a:pt x="571512" y="0"/>
                  </a:lnTo>
                  <a:lnTo>
                    <a:pt x="524640" y="1894"/>
                  </a:lnTo>
                  <a:lnTo>
                    <a:pt x="478811" y="7480"/>
                  </a:lnTo>
                  <a:lnTo>
                    <a:pt x="434173" y="16609"/>
                  </a:lnTo>
                  <a:lnTo>
                    <a:pt x="390872" y="29136"/>
                  </a:lnTo>
                  <a:lnTo>
                    <a:pt x="349056" y="44912"/>
                  </a:lnTo>
                  <a:lnTo>
                    <a:pt x="308871" y="63792"/>
                  </a:lnTo>
                  <a:lnTo>
                    <a:pt x="270466" y="85626"/>
                  </a:lnTo>
                  <a:lnTo>
                    <a:pt x="233986" y="110270"/>
                  </a:lnTo>
                  <a:lnTo>
                    <a:pt x="199580" y="137574"/>
                  </a:lnTo>
                  <a:lnTo>
                    <a:pt x="167393" y="167393"/>
                  </a:lnTo>
                  <a:lnTo>
                    <a:pt x="137574" y="199580"/>
                  </a:lnTo>
                  <a:lnTo>
                    <a:pt x="110270" y="233986"/>
                  </a:lnTo>
                  <a:lnTo>
                    <a:pt x="85626" y="270466"/>
                  </a:lnTo>
                  <a:lnTo>
                    <a:pt x="63792" y="308871"/>
                  </a:lnTo>
                  <a:lnTo>
                    <a:pt x="44912" y="349056"/>
                  </a:lnTo>
                  <a:lnTo>
                    <a:pt x="29136" y="390872"/>
                  </a:lnTo>
                  <a:lnTo>
                    <a:pt x="16609" y="434173"/>
                  </a:lnTo>
                  <a:lnTo>
                    <a:pt x="7480" y="478811"/>
                  </a:lnTo>
                  <a:lnTo>
                    <a:pt x="1894" y="524640"/>
                  </a:lnTo>
                  <a:lnTo>
                    <a:pt x="0" y="571512"/>
                  </a:lnTo>
                  <a:lnTo>
                    <a:pt x="0" y="2857487"/>
                  </a:lnTo>
                  <a:lnTo>
                    <a:pt x="1894" y="2904359"/>
                  </a:lnTo>
                  <a:lnTo>
                    <a:pt x="7480" y="2950188"/>
                  </a:lnTo>
                  <a:lnTo>
                    <a:pt x="16609" y="2994826"/>
                  </a:lnTo>
                  <a:lnTo>
                    <a:pt x="29136" y="3038127"/>
                  </a:lnTo>
                  <a:lnTo>
                    <a:pt x="44912" y="3079943"/>
                  </a:lnTo>
                  <a:lnTo>
                    <a:pt x="63792" y="3120128"/>
                  </a:lnTo>
                  <a:lnTo>
                    <a:pt x="85626" y="3158533"/>
                  </a:lnTo>
                  <a:lnTo>
                    <a:pt x="110270" y="3195013"/>
                  </a:lnTo>
                  <a:lnTo>
                    <a:pt x="137574" y="3229419"/>
                  </a:lnTo>
                  <a:lnTo>
                    <a:pt x="167393" y="3261606"/>
                  </a:lnTo>
                  <a:lnTo>
                    <a:pt x="199580" y="3291425"/>
                  </a:lnTo>
                  <a:lnTo>
                    <a:pt x="233986" y="3318729"/>
                  </a:lnTo>
                  <a:lnTo>
                    <a:pt x="270466" y="3343373"/>
                  </a:lnTo>
                  <a:lnTo>
                    <a:pt x="308871" y="3365207"/>
                  </a:lnTo>
                  <a:lnTo>
                    <a:pt x="349056" y="3384087"/>
                  </a:lnTo>
                  <a:lnTo>
                    <a:pt x="390872" y="3399863"/>
                  </a:lnTo>
                  <a:lnTo>
                    <a:pt x="434173" y="3412390"/>
                  </a:lnTo>
                  <a:lnTo>
                    <a:pt x="478811" y="3421519"/>
                  </a:lnTo>
                  <a:lnTo>
                    <a:pt x="524640" y="3427105"/>
                  </a:lnTo>
                  <a:lnTo>
                    <a:pt x="571512" y="3429000"/>
                  </a:lnTo>
                  <a:lnTo>
                    <a:pt x="5067287" y="3429000"/>
                  </a:lnTo>
                  <a:lnTo>
                    <a:pt x="5114159" y="3427105"/>
                  </a:lnTo>
                  <a:lnTo>
                    <a:pt x="5159988" y="3421519"/>
                  </a:lnTo>
                  <a:lnTo>
                    <a:pt x="5204626" y="3412390"/>
                  </a:lnTo>
                  <a:lnTo>
                    <a:pt x="5247927" y="3399863"/>
                  </a:lnTo>
                  <a:lnTo>
                    <a:pt x="5289743" y="3384087"/>
                  </a:lnTo>
                  <a:lnTo>
                    <a:pt x="5329928" y="3365207"/>
                  </a:lnTo>
                  <a:lnTo>
                    <a:pt x="5368333" y="3343373"/>
                  </a:lnTo>
                  <a:lnTo>
                    <a:pt x="5404813" y="3318729"/>
                  </a:lnTo>
                  <a:lnTo>
                    <a:pt x="5439219" y="3291425"/>
                  </a:lnTo>
                  <a:lnTo>
                    <a:pt x="5471406" y="3261606"/>
                  </a:lnTo>
                  <a:lnTo>
                    <a:pt x="5501225" y="3229419"/>
                  </a:lnTo>
                  <a:lnTo>
                    <a:pt x="5528529" y="3195013"/>
                  </a:lnTo>
                  <a:lnTo>
                    <a:pt x="5553173" y="3158533"/>
                  </a:lnTo>
                  <a:lnTo>
                    <a:pt x="5575007" y="3120128"/>
                  </a:lnTo>
                  <a:lnTo>
                    <a:pt x="5593887" y="3079943"/>
                  </a:lnTo>
                  <a:lnTo>
                    <a:pt x="5609663" y="3038127"/>
                  </a:lnTo>
                  <a:lnTo>
                    <a:pt x="5622190" y="2994826"/>
                  </a:lnTo>
                  <a:lnTo>
                    <a:pt x="5631319" y="2950188"/>
                  </a:lnTo>
                  <a:lnTo>
                    <a:pt x="5636905" y="2904359"/>
                  </a:lnTo>
                  <a:lnTo>
                    <a:pt x="5638800" y="2857487"/>
                  </a:lnTo>
                  <a:lnTo>
                    <a:pt x="5638800" y="571512"/>
                  </a:lnTo>
                  <a:lnTo>
                    <a:pt x="5636905" y="524640"/>
                  </a:lnTo>
                  <a:lnTo>
                    <a:pt x="5631319" y="478811"/>
                  </a:lnTo>
                  <a:lnTo>
                    <a:pt x="5622190" y="434173"/>
                  </a:lnTo>
                  <a:lnTo>
                    <a:pt x="5609663" y="390872"/>
                  </a:lnTo>
                  <a:lnTo>
                    <a:pt x="5593887" y="349056"/>
                  </a:lnTo>
                  <a:lnTo>
                    <a:pt x="5575007" y="308871"/>
                  </a:lnTo>
                  <a:lnTo>
                    <a:pt x="5553173" y="270466"/>
                  </a:lnTo>
                  <a:lnTo>
                    <a:pt x="5528529" y="233986"/>
                  </a:lnTo>
                  <a:lnTo>
                    <a:pt x="5501225" y="199580"/>
                  </a:lnTo>
                  <a:lnTo>
                    <a:pt x="5471406" y="167393"/>
                  </a:lnTo>
                  <a:lnTo>
                    <a:pt x="5439219" y="137574"/>
                  </a:lnTo>
                  <a:lnTo>
                    <a:pt x="5404813" y="110270"/>
                  </a:lnTo>
                  <a:lnTo>
                    <a:pt x="5368333" y="85626"/>
                  </a:lnTo>
                  <a:lnTo>
                    <a:pt x="5329928" y="63792"/>
                  </a:lnTo>
                  <a:lnTo>
                    <a:pt x="5289743" y="44912"/>
                  </a:lnTo>
                  <a:lnTo>
                    <a:pt x="5247927" y="29136"/>
                  </a:lnTo>
                  <a:lnTo>
                    <a:pt x="5204626" y="16609"/>
                  </a:lnTo>
                  <a:lnTo>
                    <a:pt x="5159988" y="7480"/>
                  </a:lnTo>
                  <a:lnTo>
                    <a:pt x="5114159" y="1894"/>
                  </a:lnTo>
                  <a:lnTo>
                    <a:pt x="5067287" y="0"/>
                  </a:lnTo>
                  <a:close/>
                </a:path>
              </a:pathLst>
            </a:custGeom>
            <a:solidFill>
              <a:srgbClr val="3000A3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01162" y="1296163"/>
              <a:ext cx="5638800" cy="3429000"/>
            </a:xfrm>
            <a:custGeom>
              <a:avLst/>
              <a:gdLst/>
              <a:ahLst/>
              <a:cxnLst/>
              <a:rect l="l" t="t" r="r" b="b"/>
              <a:pathLst>
                <a:path w="5638800" h="3429000">
                  <a:moveTo>
                    <a:pt x="0" y="571512"/>
                  </a:moveTo>
                  <a:lnTo>
                    <a:pt x="1894" y="524640"/>
                  </a:lnTo>
                  <a:lnTo>
                    <a:pt x="7480" y="478811"/>
                  </a:lnTo>
                  <a:lnTo>
                    <a:pt x="16609" y="434173"/>
                  </a:lnTo>
                  <a:lnTo>
                    <a:pt x="29136" y="390872"/>
                  </a:lnTo>
                  <a:lnTo>
                    <a:pt x="44912" y="349056"/>
                  </a:lnTo>
                  <a:lnTo>
                    <a:pt x="63792" y="308871"/>
                  </a:lnTo>
                  <a:lnTo>
                    <a:pt x="85626" y="270466"/>
                  </a:lnTo>
                  <a:lnTo>
                    <a:pt x="110270" y="233986"/>
                  </a:lnTo>
                  <a:lnTo>
                    <a:pt x="137574" y="199580"/>
                  </a:lnTo>
                  <a:lnTo>
                    <a:pt x="167393" y="167393"/>
                  </a:lnTo>
                  <a:lnTo>
                    <a:pt x="199580" y="137574"/>
                  </a:lnTo>
                  <a:lnTo>
                    <a:pt x="233986" y="110270"/>
                  </a:lnTo>
                  <a:lnTo>
                    <a:pt x="270466" y="85626"/>
                  </a:lnTo>
                  <a:lnTo>
                    <a:pt x="308871" y="63792"/>
                  </a:lnTo>
                  <a:lnTo>
                    <a:pt x="349056" y="44912"/>
                  </a:lnTo>
                  <a:lnTo>
                    <a:pt x="390872" y="29136"/>
                  </a:lnTo>
                  <a:lnTo>
                    <a:pt x="434173" y="16609"/>
                  </a:lnTo>
                  <a:lnTo>
                    <a:pt x="478811" y="7480"/>
                  </a:lnTo>
                  <a:lnTo>
                    <a:pt x="524640" y="1894"/>
                  </a:lnTo>
                  <a:lnTo>
                    <a:pt x="571512" y="0"/>
                  </a:lnTo>
                  <a:lnTo>
                    <a:pt x="5067287" y="0"/>
                  </a:lnTo>
                  <a:lnTo>
                    <a:pt x="5114159" y="1894"/>
                  </a:lnTo>
                  <a:lnTo>
                    <a:pt x="5159988" y="7480"/>
                  </a:lnTo>
                  <a:lnTo>
                    <a:pt x="5204626" y="16609"/>
                  </a:lnTo>
                  <a:lnTo>
                    <a:pt x="5247927" y="29136"/>
                  </a:lnTo>
                  <a:lnTo>
                    <a:pt x="5289743" y="44912"/>
                  </a:lnTo>
                  <a:lnTo>
                    <a:pt x="5329928" y="63792"/>
                  </a:lnTo>
                  <a:lnTo>
                    <a:pt x="5368333" y="85626"/>
                  </a:lnTo>
                  <a:lnTo>
                    <a:pt x="5404813" y="110270"/>
                  </a:lnTo>
                  <a:lnTo>
                    <a:pt x="5439219" y="137574"/>
                  </a:lnTo>
                  <a:lnTo>
                    <a:pt x="5471406" y="167393"/>
                  </a:lnTo>
                  <a:lnTo>
                    <a:pt x="5501225" y="199580"/>
                  </a:lnTo>
                  <a:lnTo>
                    <a:pt x="5528529" y="233986"/>
                  </a:lnTo>
                  <a:lnTo>
                    <a:pt x="5553173" y="270466"/>
                  </a:lnTo>
                  <a:lnTo>
                    <a:pt x="5575007" y="308871"/>
                  </a:lnTo>
                  <a:lnTo>
                    <a:pt x="5593887" y="349056"/>
                  </a:lnTo>
                  <a:lnTo>
                    <a:pt x="5609663" y="390872"/>
                  </a:lnTo>
                  <a:lnTo>
                    <a:pt x="5622190" y="434173"/>
                  </a:lnTo>
                  <a:lnTo>
                    <a:pt x="5631319" y="478811"/>
                  </a:lnTo>
                  <a:lnTo>
                    <a:pt x="5636905" y="524640"/>
                  </a:lnTo>
                  <a:lnTo>
                    <a:pt x="5638800" y="571512"/>
                  </a:lnTo>
                  <a:lnTo>
                    <a:pt x="5638800" y="2857487"/>
                  </a:lnTo>
                  <a:lnTo>
                    <a:pt x="5636905" y="2904359"/>
                  </a:lnTo>
                  <a:lnTo>
                    <a:pt x="5631319" y="2950188"/>
                  </a:lnTo>
                  <a:lnTo>
                    <a:pt x="5622190" y="2994826"/>
                  </a:lnTo>
                  <a:lnTo>
                    <a:pt x="5609663" y="3038127"/>
                  </a:lnTo>
                  <a:lnTo>
                    <a:pt x="5593887" y="3079943"/>
                  </a:lnTo>
                  <a:lnTo>
                    <a:pt x="5575007" y="3120128"/>
                  </a:lnTo>
                  <a:lnTo>
                    <a:pt x="5553173" y="3158533"/>
                  </a:lnTo>
                  <a:lnTo>
                    <a:pt x="5528529" y="3195013"/>
                  </a:lnTo>
                  <a:lnTo>
                    <a:pt x="5501225" y="3229419"/>
                  </a:lnTo>
                  <a:lnTo>
                    <a:pt x="5471406" y="3261606"/>
                  </a:lnTo>
                  <a:lnTo>
                    <a:pt x="5439219" y="3291425"/>
                  </a:lnTo>
                  <a:lnTo>
                    <a:pt x="5404813" y="3318729"/>
                  </a:lnTo>
                  <a:lnTo>
                    <a:pt x="5368333" y="3343373"/>
                  </a:lnTo>
                  <a:lnTo>
                    <a:pt x="5329928" y="3365207"/>
                  </a:lnTo>
                  <a:lnTo>
                    <a:pt x="5289743" y="3384087"/>
                  </a:lnTo>
                  <a:lnTo>
                    <a:pt x="5247927" y="3399863"/>
                  </a:lnTo>
                  <a:lnTo>
                    <a:pt x="5204626" y="3412390"/>
                  </a:lnTo>
                  <a:lnTo>
                    <a:pt x="5159988" y="3421519"/>
                  </a:lnTo>
                  <a:lnTo>
                    <a:pt x="5114159" y="3427105"/>
                  </a:lnTo>
                  <a:lnTo>
                    <a:pt x="5067287" y="3429000"/>
                  </a:lnTo>
                  <a:lnTo>
                    <a:pt x="571512" y="3429000"/>
                  </a:lnTo>
                  <a:lnTo>
                    <a:pt x="524640" y="3427105"/>
                  </a:lnTo>
                  <a:lnTo>
                    <a:pt x="478811" y="3421519"/>
                  </a:lnTo>
                  <a:lnTo>
                    <a:pt x="434173" y="3412390"/>
                  </a:lnTo>
                  <a:lnTo>
                    <a:pt x="390872" y="3399863"/>
                  </a:lnTo>
                  <a:lnTo>
                    <a:pt x="349056" y="3384087"/>
                  </a:lnTo>
                  <a:lnTo>
                    <a:pt x="308871" y="3365207"/>
                  </a:lnTo>
                  <a:lnTo>
                    <a:pt x="270466" y="3343373"/>
                  </a:lnTo>
                  <a:lnTo>
                    <a:pt x="233986" y="3318729"/>
                  </a:lnTo>
                  <a:lnTo>
                    <a:pt x="199580" y="3291425"/>
                  </a:lnTo>
                  <a:lnTo>
                    <a:pt x="167393" y="3261606"/>
                  </a:lnTo>
                  <a:lnTo>
                    <a:pt x="137574" y="3229419"/>
                  </a:lnTo>
                  <a:lnTo>
                    <a:pt x="110270" y="3195013"/>
                  </a:lnTo>
                  <a:lnTo>
                    <a:pt x="85626" y="3158533"/>
                  </a:lnTo>
                  <a:lnTo>
                    <a:pt x="63792" y="3120128"/>
                  </a:lnTo>
                  <a:lnTo>
                    <a:pt x="44912" y="3079943"/>
                  </a:lnTo>
                  <a:lnTo>
                    <a:pt x="29136" y="3038127"/>
                  </a:lnTo>
                  <a:lnTo>
                    <a:pt x="16609" y="2994826"/>
                  </a:lnTo>
                  <a:lnTo>
                    <a:pt x="7480" y="2950188"/>
                  </a:lnTo>
                  <a:lnTo>
                    <a:pt x="1894" y="2904359"/>
                  </a:lnTo>
                  <a:lnTo>
                    <a:pt x="0" y="2857487"/>
                  </a:lnTo>
                  <a:lnTo>
                    <a:pt x="0" y="5715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400" y="1571244"/>
              <a:ext cx="1752599" cy="2837687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35175" y="1502688"/>
          <a:ext cx="5334635" cy="271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13454">
                <a:tc>
                  <a:txBody>
                    <a:bodyPr/>
                    <a:lstStyle/>
                    <a:p>
                      <a:pPr marL="127000" marR="279400" indent="-1270" algn="ctr">
                        <a:lnSpc>
                          <a:spcPct val="130000"/>
                        </a:lnSpc>
                        <a:spcBef>
                          <a:spcPts val="1460"/>
                        </a:spcBef>
                      </a:pPr>
                      <a:r>
                        <a:rPr sz="2800" b="1" spc="-5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God  </a:t>
                      </a:r>
                      <a:r>
                        <a:rPr sz="2800" b="1" spc="-10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Unique  </a:t>
                      </a:r>
                      <a:r>
                        <a:rPr sz="2800" b="1" spc="5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Sp</a:t>
                      </a:r>
                      <a:r>
                        <a:rPr sz="2800" b="1" spc="-5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sz="2800" b="1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sz="2800" b="1" spc="-5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sz="2800" b="1" spc="-10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sz="2800" b="1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l  </a:t>
                      </a:r>
                      <a:r>
                        <a:rPr sz="2800" b="1" spc="-5" dirty="0">
                          <a:solidFill>
                            <a:srgbClr val="FFEA18"/>
                          </a:solidFill>
                          <a:latin typeface="Comic Sans MS"/>
                          <a:cs typeface="Comic Sans MS"/>
                        </a:rPr>
                        <a:t>Eyes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185420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800" b="1" spc="-5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Hair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  <a:p>
                      <a:pPr marL="287020" marR="196850" algn="ctr">
                        <a:lnSpc>
                          <a:spcPct val="130000"/>
                        </a:lnSpc>
                      </a:pPr>
                      <a:r>
                        <a:rPr sz="2800" b="1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sz="2800" b="1" spc="5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o</a:t>
                      </a:r>
                      <a:r>
                        <a:rPr sz="2800" b="1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y</a:t>
                      </a:r>
                      <a:r>
                        <a:rPr sz="2800" b="1" spc="-5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/Gi</a:t>
                      </a:r>
                      <a:r>
                        <a:rPr sz="2800" b="1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rl  </a:t>
                      </a:r>
                      <a:r>
                        <a:rPr sz="2800" b="1" spc="-10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Hands  </a:t>
                      </a:r>
                      <a:r>
                        <a:rPr sz="2800" b="1" spc="-5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Fingers  </a:t>
                      </a:r>
                      <a:r>
                        <a:rPr sz="2800" b="1" spc="-10" dirty="0">
                          <a:solidFill>
                            <a:srgbClr val="F1D1E8"/>
                          </a:solidFill>
                          <a:latin typeface="Comic Sans MS"/>
                          <a:cs typeface="Comic Sans MS"/>
                        </a:rPr>
                        <a:t>Name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204470" marR="119380" indent="1270" algn="ctr">
                        <a:lnSpc>
                          <a:spcPct val="130000"/>
                        </a:lnSpc>
                        <a:spcBef>
                          <a:spcPts val="1455"/>
                        </a:spcBef>
                      </a:pPr>
                      <a:r>
                        <a:rPr sz="2800" b="1" spc="-10" dirty="0">
                          <a:latin typeface="Comic Sans MS"/>
                          <a:cs typeface="Comic Sans MS"/>
                        </a:rPr>
                        <a:t>Family  </a:t>
                      </a:r>
                      <a:r>
                        <a:rPr sz="2800" b="1" spc="-5" dirty="0">
                          <a:latin typeface="Comic Sans MS"/>
                          <a:cs typeface="Comic Sans MS"/>
                        </a:rPr>
                        <a:t>Love  Womb  Des</a:t>
                      </a:r>
                      <a:r>
                        <a:rPr sz="2800" b="1" dirty="0">
                          <a:latin typeface="Comic Sans MS"/>
                          <a:cs typeface="Comic Sans MS"/>
                        </a:rPr>
                        <a:t>cr</a:t>
                      </a:r>
                      <a:r>
                        <a:rPr sz="2800" b="1" spc="-5" dirty="0">
                          <a:latin typeface="Comic Sans MS"/>
                          <a:cs typeface="Comic Sans MS"/>
                        </a:rPr>
                        <a:t>ibe</a:t>
                      </a:r>
                      <a:endParaRPr sz="2800">
                        <a:latin typeface="Comic Sans MS"/>
                        <a:cs typeface="Comic Sans MS"/>
                      </a:endParaRPr>
                    </a:p>
                  </a:txBody>
                  <a:tcPr marL="0" marR="0" marT="1847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5800" y="176784"/>
            <a:ext cx="3238500" cy="123139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28159" y="283181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FF1ECF"/>
                </a:solidFill>
              </a:rPr>
              <a:t>Keywords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1662683"/>
            <a:ext cx="1552955" cy="18425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23999" y="5791200"/>
            <a:ext cx="9144000" cy="530351"/>
            <a:chOff x="1523999" y="5867400"/>
            <a:chExt cx="9144000" cy="530351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1688" y="5931407"/>
              <a:ext cx="2340863" cy="4663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9087" y="5931408"/>
              <a:ext cx="367283" cy="466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63868" y="5931408"/>
              <a:ext cx="1211579" cy="466343"/>
            </a:xfrm>
            <a:prstGeom prst="rect">
              <a:avLst/>
            </a:prstGeom>
          </p:spPr>
        </p:pic>
      </p:grpSp>
      <p:sp>
        <p:nvSpPr>
          <p:cNvPr id="16" name="Footer Placeholder 1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C6E6AA7-6F52-43FF-8FCB-7D4069887990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486" y="772890"/>
            <a:ext cx="5417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</a:t>
            </a:r>
            <a:r>
              <a:rPr sz="2800" b="0" i="0" u="heavy" spc="-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Reception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155555" cy="36493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41592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Close </a:t>
            </a:r>
            <a:r>
              <a:rPr sz="2800" spc="-5" dirty="0">
                <a:latin typeface="Century Gothic"/>
                <a:cs typeface="Century Gothic"/>
              </a:rPr>
              <a:t>their </a:t>
            </a:r>
            <a:r>
              <a:rPr sz="2800" spc="-10" dirty="0">
                <a:latin typeface="Century Gothic"/>
                <a:cs typeface="Century Gothic"/>
              </a:rPr>
              <a:t>eyes and </a:t>
            </a:r>
            <a:r>
              <a:rPr sz="2800" spc="-5" dirty="0">
                <a:latin typeface="Century Gothic"/>
                <a:cs typeface="Century Gothic"/>
              </a:rPr>
              <a:t>describe </a:t>
            </a:r>
            <a:r>
              <a:rPr sz="2800" spc="-10" dirty="0">
                <a:latin typeface="Century Gothic"/>
                <a:cs typeface="Century Gothic"/>
              </a:rPr>
              <a:t>themselves </a:t>
            </a:r>
            <a:r>
              <a:rPr sz="2800" spc="-5" dirty="0">
                <a:latin typeface="Century Gothic"/>
                <a:cs typeface="Century Gothic"/>
              </a:rPr>
              <a:t>to the </a:t>
            </a:r>
            <a:r>
              <a:rPr sz="2800" spc="-10" dirty="0">
                <a:latin typeface="Century Gothic"/>
                <a:cs typeface="Century Gothic"/>
              </a:rPr>
              <a:t>person  next </a:t>
            </a:r>
            <a:r>
              <a:rPr sz="2800" spc="-5" dirty="0">
                <a:latin typeface="Century Gothic"/>
                <a:cs typeface="Century Gothic"/>
              </a:rPr>
              <a:t>to</a:t>
            </a:r>
            <a:r>
              <a:rPr sz="2800" spc="3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them</a:t>
            </a:r>
            <a:endParaRPr sz="2800">
              <a:latin typeface="Century Gothic"/>
              <a:cs typeface="Century Gothic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Pick </a:t>
            </a:r>
            <a:r>
              <a:rPr sz="2800" spc="-5" dirty="0">
                <a:latin typeface="Century Gothic"/>
                <a:cs typeface="Century Gothic"/>
              </a:rPr>
              <a:t>a name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10" dirty="0">
                <a:latin typeface="Century Gothic"/>
                <a:cs typeface="Century Gothic"/>
              </a:rPr>
              <a:t>another </a:t>
            </a:r>
            <a:r>
              <a:rPr sz="2800" dirty="0">
                <a:latin typeface="Century Gothic"/>
                <a:cs typeface="Century Gothic"/>
              </a:rPr>
              <a:t>child </a:t>
            </a:r>
            <a:r>
              <a:rPr sz="2800" spc="-5" dirty="0">
                <a:latin typeface="Century Gothic"/>
                <a:cs typeface="Century Gothic"/>
              </a:rPr>
              <a:t>out of a box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name one  thing that person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good</a:t>
            </a:r>
            <a:r>
              <a:rPr sz="2800" spc="3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at</a:t>
            </a:r>
            <a:endParaRPr sz="2800">
              <a:latin typeface="Century Gothic"/>
              <a:cs typeface="Century Gothic"/>
            </a:endParaRPr>
          </a:p>
          <a:p>
            <a:pPr marL="241300" marR="579120" indent="-228600">
              <a:lnSpc>
                <a:spcPts val="303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Say one thing </a:t>
            </a:r>
            <a:r>
              <a:rPr sz="2800" spc="-10" dirty="0">
                <a:latin typeface="Century Gothic"/>
                <a:cs typeface="Century Gothic"/>
              </a:rPr>
              <a:t>they </a:t>
            </a:r>
            <a:r>
              <a:rPr sz="2800" dirty="0">
                <a:latin typeface="Century Gothic"/>
                <a:cs typeface="Century Gothic"/>
              </a:rPr>
              <a:t>like </a:t>
            </a:r>
            <a:r>
              <a:rPr sz="2800" spc="-5" dirty="0">
                <a:latin typeface="Century Gothic"/>
                <a:cs typeface="Century Gothic"/>
              </a:rPr>
              <a:t>about the </a:t>
            </a:r>
            <a:r>
              <a:rPr sz="2800" spc="-10" dirty="0">
                <a:latin typeface="Century Gothic"/>
                <a:cs typeface="Century Gothic"/>
              </a:rPr>
              <a:t>person </a:t>
            </a:r>
            <a:r>
              <a:rPr sz="2800" dirty="0">
                <a:latin typeface="Century Gothic"/>
                <a:cs typeface="Century Gothic"/>
              </a:rPr>
              <a:t>sitting </a:t>
            </a:r>
            <a:r>
              <a:rPr sz="2800" spc="-10" dirty="0">
                <a:latin typeface="Century Gothic"/>
                <a:cs typeface="Century Gothic"/>
              </a:rPr>
              <a:t>next </a:t>
            </a:r>
            <a:r>
              <a:rPr sz="2800" spc="-5" dirty="0">
                <a:latin typeface="Century Gothic"/>
                <a:cs typeface="Century Gothic"/>
              </a:rPr>
              <a:t>to  </a:t>
            </a:r>
            <a:r>
              <a:rPr sz="2800" spc="-10" dirty="0">
                <a:latin typeface="Century Gothic"/>
                <a:cs typeface="Century Gothic"/>
              </a:rPr>
              <a:t>them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Role play ‘The Good</a:t>
            </a:r>
            <a:r>
              <a:rPr sz="2800" spc="5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Samaritan’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Talk about children being special to</a:t>
            </a:r>
            <a:r>
              <a:rPr sz="2800" spc="5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God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F730C09-98B2-4E0B-A7A3-AFF1A17C263D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59939" y="70438"/>
            <a:ext cx="3284854" cy="974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200" b="0" u="heavy" spc="-165" dirty="0">
                <a:solidFill>
                  <a:srgbClr val="BD007D"/>
                </a:solidFill>
                <a:uFill>
                  <a:solidFill>
                    <a:srgbClr val="BD007D"/>
                  </a:solidFill>
                </a:uFill>
                <a:latin typeface="Comic Sans MS"/>
                <a:cs typeface="Comic Sans MS"/>
              </a:rPr>
              <a:t>Year</a:t>
            </a:r>
            <a:r>
              <a:rPr sz="6200" b="0" u="heavy" spc="-180" dirty="0">
                <a:solidFill>
                  <a:srgbClr val="BD007D"/>
                </a:solidFill>
                <a:uFill>
                  <a:solidFill>
                    <a:srgbClr val="BD007D"/>
                  </a:solidFill>
                </a:uFill>
                <a:latin typeface="Comic Sans MS"/>
                <a:cs typeface="Comic Sans MS"/>
              </a:rPr>
              <a:t> </a:t>
            </a:r>
            <a:r>
              <a:rPr sz="6200" b="0" u="heavy" spc="-185" dirty="0">
                <a:solidFill>
                  <a:srgbClr val="BD007D"/>
                </a:solidFill>
                <a:uFill>
                  <a:solidFill>
                    <a:srgbClr val="BD007D"/>
                  </a:solidFill>
                </a:uFill>
                <a:latin typeface="Comic Sans MS"/>
                <a:cs typeface="Comic Sans MS"/>
              </a:rPr>
              <a:t>One</a:t>
            </a:r>
            <a:endParaRPr sz="62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5130" y="4826604"/>
            <a:ext cx="5770245" cy="474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950" b="1" i="1" spc="-145" dirty="0">
                <a:solidFill>
                  <a:srgbClr val="BD007D"/>
                </a:solidFill>
                <a:latin typeface="Comic Sans MS"/>
                <a:cs typeface="Comic Sans MS"/>
              </a:rPr>
              <a:t>We </a:t>
            </a:r>
            <a:r>
              <a:rPr sz="2950" b="1" i="1" spc="-100" dirty="0">
                <a:solidFill>
                  <a:srgbClr val="BD007D"/>
                </a:solidFill>
                <a:latin typeface="Comic Sans MS"/>
                <a:cs typeface="Comic Sans MS"/>
              </a:rPr>
              <a:t>meet </a:t>
            </a:r>
            <a:r>
              <a:rPr sz="2950" b="1" i="1" spc="-80" dirty="0">
                <a:solidFill>
                  <a:srgbClr val="BD007D"/>
                </a:solidFill>
                <a:latin typeface="Comic Sans MS"/>
                <a:cs typeface="Comic Sans MS"/>
              </a:rPr>
              <a:t>God’s love </a:t>
            </a:r>
            <a:r>
              <a:rPr sz="2950" b="1" i="1" spc="-65" dirty="0">
                <a:solidFill>
                  <a:srgbClr val="BD007D"/>
                </a:solidFill>
                <a:latin typeface="Comic Sans MS"/>
                <a:cs typeface="Comic Sans MS"/>
              </a:rPr>
              <a:t>in </a:t>
            </a:r>
            <a:r>
              <a:rPr sz="2950" b="1" i="1" spc="-80" dirty="0">
                <a:solidFill>
                  <a:srgbClr val="BD007D"/>
                </a:solidFill>
                <a:latin typeface="Comic Sans MS"/>
                <a:cs typeface="Comic Sans MS"/>
              </a:rPr>
              <a:t>our</a:t>
            </a:r>
            <a:r>
              <a:rPr sz="2950" b="1" i="1" spc="145" dirty="0">
                <a:solidFill>
                  <a:srgbClr val="BD007D"/>
                </a:solidFill>
                <a:latin typeface="Comic Sans MS"/>
                <a:cs typeface="Comic Sans MS"/>
              </a:rPr>
              <a:t> </a:t>
            </a:r>
            <a:r>
              <a:rPr sz="2950" b="1" i="1" spc="-100" dirty="0">
                <a:solidFill>
                  <a:srgbClr val="BD007D"/>
                </a:solidFill>
                <a:latin typeface="Comic Sans MS"/>
                <a:cs typeface="Comic Sans MS"/>
              </a:rPr>
              <a:t>family</a:t>
            </a:r>
            <a:endParaRPr sz="2950">
              <a:latin typeface="Comic Sans MS"/>
              <a:cs typeface="Comic Sans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0" y="1193291"/>
            <a:ext cx="4002023" cy="383590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99952" y="5845472"/>
            <a:ext cx="2931160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755"/>
              </a:lnSpc>
            </a:pPr>
            <a:r>
              <a:rPr sz="2400" b="1" spc="-7" baseline="1736" dirty="0">
                <a:latin typeface="Arial"/>
                <a:cs typeface="Arial"/>
              </a:rPr>
              <a:t>1 A Journey in </a:t>
            </a:r>
            <a:r>
              <a:rPr sz="2400" b="1" spc="-22" baseline="1736" dirty="0">
                <a:latin typeface="Arial"/>
                <a:cs typeface="Arial"/>
              </a:rPr>
              <a:t>Love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1600" b="1" spc="-25" dirty="0">
                <a:latin typeface="Arial"/>
                <a:cs typeface="Arial"/>
              </a:rPr>
              <a:t>Year</a:t>
            </a:r>
            <a:r>
              <a:rPr sz="1600" b="1" spc="-3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301A475-0C5F-411A-859E-BB6E98933EE4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059939" y="315185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>
                <a:solidFill>
                  <a:srgbClr val="BD007D"/>
                </a:solidFill>
              </a:rPr>
              <a:t>O</a:t>
            </a:r>
            <a:r>
              <a:rPr spc="-150" dirty="0">
                <a:solidFill>
                  <a:srgbClr val="BD007D"/>
                </a:solidFill>
              </a:rPr>
              <a:t>b</a:t>
            </a:r>
            <a:r>
              <a:rPr spc="-125" dirty="0">
                <a:solidFill>
                  <a:srgbClr val="BD007D"/>
                </a:solidFill>
              </a:rPr>
              <a:t>ject</a:t>
            </a:r>
            <a:r>
              <a:rPr spc="-70" dirty="0">
                <a:solidFill>
                  <a:srgbClr val="BD007D"/>
                </a:solidFill>
              </a:rPr>
              <a:t>i</a:t>
            </a:r>
            <a:r>
              <a:rPr spc="-130" dirty="0">
                <a:solidFill>
                  <a:srgbClr val="BD007D"/>
                </a:solidFill>
              </a:rPr>
              <a:t>v</a:t>
            </a:r>
            <a:r>
              <a:rPr spc="-145" dirty="0">
                <a:solidFill>
                  <a:srgbClr val="BD007D"/>
                </a:solidFill>
              </a:rPr>
              <a:t>e</a:t>
            </a:r>
            <a:r>
              <a:rPr spc="-120" dirty="0">
                <a:solidFill>
                  <a:srgbClr val="BD007D"/>
                </a:solidFill>
              </a:rPr>
              <a:t>s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1524000" y="1435540"/>
            <a:ext cx="9144000" cy="3747135"/>
            <a:chOff x="1524000" y="1435540"/>
            <a:chExt cx="9144000" cy="374713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962" y="1448561"/>
              <a:ext cx="8686038" cy="2286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81962" y="1448558"/>
              <a:ext cx="3886200" cy="2286000"/>
            </a:xfrm>
            <a:custGeom>
              <a:avLst/>
              <a:gdLst/>
              <a:ahLst/>
              <a:cxnLst/>
              <a:rect l="l" t="t" r="r" b="b"/>
              <a:pathLst>
                <a:path w="3886200" h="2286000">
                  <a:moveTo>
                    <a:pt x="0" y="381012"/>
                  </a:moveTo>
                  <a:lnTo>
                    <a:pt x="2968" y="333219"/>
                  </a:lnTo>
                  <a:lnTo>
                    <a:pt x="11636" y="287197"/>
                  </a:lnTo>
                  <a:lnTo>
                    <a:pt x="25646" y="243304"/>
                  </a:lnTo>
                  <a:lnTo>
                    <a:pt x="44641" y="201897"/>
                  </a:lnTo>
                  <a:lnTo>
                    <a:pt x="68265" y="163332"/>
                  </a:lnTo>
                  <a:lnTo>
                    <a:pt x="96159" y="127967"/>
                  </a:lnTo>
                  <a:lnTo>
                    <a:pt x="127967" y="96159"/>
                  </a:lnTo>
                  <a:lnTo>
                    <a:pt x="163332" y="68265"/>
                  </a:lnTo>
                  <a:lnTo>
                    <a:pt x="201897" y="44641"/>
                  </a:lnTo>
                  <a:lnTo>
                    <a:pt x="243304" y="25646"/>
                  </a:lnTo>
                  <a:lnTo>
                    <a:pt x="287197" y="11636"/>
                  </a:lnTo>
                  <a:lnTo>
                    <a:pt x="333219" y="2968"/>
                  </a:lnTo>
                  <a:lnTo>
                    <a:pt x="381012" y="0"/>
                  </a:lnTo>
                  <a:lnTo>
                    <a:pt x="3505187" y="0"/>
                  </a:lnTo>
                  <a:lnTo>
                    <a:pt x="3552980" y="2968"/>
                  </a:lnTo>
                  <a:lnTo>
                    <a:pt x="3599002" y="11636"/>
                  </a:lnTo>
                  <a:lnTo>
                    <a:pt x="3642895" y="25646"/>
                  </a:lnTo>
                  <a:lnTo>
                    <a:pt x="3684302" y="44641"/>
                  </a:lnTo>
                  <a:lnTo>
                    <a:pt x="3722867" y="68265"/>
                  </a:lnTo>
                  <a:lnTo>
                    <a:pt x="3758232" y="96159"/>
                  </a:lnTo>
                  <a:lnTo>
                    <a:pt x="3790040" y="127967"/>
                  </a:lnTo>
                  <a:lnTo>
                    <a:pt x="3817934" y="163332"/>
                  </a:lnTo>
                  <a:lnTo>
                    <a:pt x="3841558" y="201897"/>
                  </a:lnTo>
                  <a:lnTo>
                    <a:pt x="3860553" y="243304"/>
                  </a:lnTo>
                  <a:lnTo>
                    <a:pt x="3874563" y="287197"/>
                  </a:lnTo>
                  <a:lnTo>
                    <a:pt x="3883231" y="333219"/>
                  </a:lnTo>
                  <a:lnTo>
                    <a:pt x="3886200" y="381012"/>
                  </a:lnTo>
                  <a:lnTo>
                    <a:pt x="3886200" y="1904999"/>
                  </a:lnTo>
                  <a:lnTo>
                    <a:pt x="3883231" y="1952792"/>
                  </a:lnTo>
                  <a:lnTo>
                    <a:pt x="3874563" y="1998814"/>
                  </a:lnTo>
                  <a:lnTo>
                    <a:pt x="3860553" y="2042706"/>
                  </a:lnTo>
                  <a:lnTo>
                    <a:pt x="3841558" y="2084112"/>
                  </a:lnTo>
                  <a:lnTo>
                    <a:pt x="3817934" y="2122676"/>
                  </a:lnTo>
                  <a:lnTo>
                    <a:pt x="3790040" y="2158039"/>
                  </a:lnTo>
                  <a:lnTo>
                    <a:pt x="3758232" y="2189846"/>
                  </a:lnTo>
                  <a:lnTo>
                    <a:pt x="3722867" y="2217739"/>
                  </a:lnTo>
                  <a:lnTo>
                    <a:pt x="3684302" y="2241361"/>
                  </a:lnTo>
                  <a:lnTo>
                    <a:pt x="3642895" y="2260355"/>
                  </a:lnTo>
                  <a:lnTo>
                    <a:pt x="3599002" y="2274364"/>
                  </a:lnTo>
                  <a:lnTo>
                    <a:pt x="3552980" y="2283031"/>
                  </a:lnTo>
                  <a:lnTo>
                    <a:pt x="3505187" y="2285999"/>
                  </a:lnTo>
                  <a:lnTo>
                    <a:pt x="381012" y="2285999"/>
                  </a:lnTo>
                  <a:lnTo>
                    <a:pt x="333219" y="2283031"/>
                  </a:lnTo>
                  <a:lnTo>
                    <a:pt x="287197" y="2274364"/>
                  </a:lnTo>
                  <a:lnTo>
                    <a:pt x="243304" y="2260355"/>
                  </a:lnTo>
                  <a:lnTo>
                    <a:pt x="201897" y="2241361"/>
                  </a:lnTo>
                  <a:lnTo>
                    <a:pt x="163332" y="2217739"/>
                  </a:lnTo>
                  <a:lnTo>
                    <a:pt x="127967" y="2189846"/>
                  </a:lnTo>
                  <a:lnTo>
                    <a:pt x="96159" y="2158039"/>
                  </a:lnTo>
                  <a:lnTo>
                    <a:pt x="68265" y="2122676"/>
                  </a:lnTo>
                  <a:lnTo>
                    <a:pt x="44641" y="2084112"/>
                  </a:lnTo>
                  <a:lnTo>
                    <a:pt x="25646" y="2042706"/>
                  </a:lnTo>
                  <a:lnTo>
                    <a:pt x="11636" y="1998814"/>
                  </a:lnTo>
                  <a:lnTo>
                    <a:pt x="2968" y="1952792"/>
                  </a:lnTo>
                  <a:lnTo>
                    <a:pt x="0" y="1904999"/>
                  </a:lnTo>
                  <a:lnTo>
                    <a:pt x="0" y="3810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2667761"/>
              <a:ext cx="8687561" cy="25146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171532" y="1496243"/>
            <a:ext cx="2865120" cy="2073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sz="2950" b="1" i="1" spc="-95" dirty="0">
                <a:solidFill>
                  <a:srgbClr val="BD007D"/>
                </a:solidFill>
                <a:latin typeface="Comic Sans MS"/>
                <a:cs typeface="Comic Sans MS"/>
              </a:rPr>
              <a:t>Know </a:t>
            </a:r>
            <a:r>
              <a:rPr sz="2950" b="1" i="1" spc="-85" dirty="0">
                <a:solidFill>
                  <a:srgbClr val="BD007D"/>
                </a:solidFill>
                <a:latin typeface="Comic Sans MS"/>
                <a:cs typeface="Comic Sans MS"/>
              </a:rPr>
              <a:t>that as </a:t>
            </a:r>
            <a:r>
              <a:rPr sz="2950" b="1" i="1" spc="-125" dirty="0">
                <a:solidFill>
                  <a:srgbClr val="BD007D"/>
                </a:solidFill>
                <a:latin typeface="Comic Sans MS"/>
                <a:cs typeface="Comic Sans MS"/>
              </a:rPr>
              <a:t>we  </a:t>
            </a:r>
            <a:r>
              <a:rPr sz="2950" b="1" i="1" spc="-85" dirty="0">
                <a:solidFill>
                  <a:srgbClr val="BD007D"/>
                </a:solidFill>
                <a:latin typeface="Comic Sans MS"/>
                <a:cs typeface="Comic Sans MS"/>
              </a:rPr>
              <a:t>grow </a:t>
            </a:r>
            <a:r>
              <a:rPr sz="2950" b="1" i="1" spc="-120" dirty="0">
                <a:solidFill>
                  <a:srgbClr val="BD007D"/>
                </a:solidFill>
                <a:latin typeface="Comic Sans MS"/>
                <a:cs typeface="Comic Sans MS"/>
              </a:rPr>
              <a:t>we </a:t>
            </a:r>
            <a:r>
              <a:rPr sz="2950" b="1" i="1" spc="-95" dirty="0">
                <a:solidFill>
                  <a:srgbClr val="BD007D"/>
                </a:solidFill>
                <a:latin typeface="Comic Sans MS"/>
                <a:cs typeface="Comic Sans MS"/>
              </a:rPr>
              <a:t>are  </a:t>
            </a:r>
            <a:r>
              <a:rPr sz="2950" b="1" i="1" spc="-90" dirty="0">
                <a:solidFill>
                  <a:srgbClr val="BD007D"/>
                </a:solidFill>
                <a:latin typeface="Comic Sans MS"/>
                <a:cs typeface="Comic Sans MS"/>
              </a:rPr>
              <a:t>Loved</a:t>
            </a:r>
            <a:r>
              <a:rPr sz="2950" b="1" i="1" spc="-65" dirty="0">
                <a:solidFill>
                  <a:srgbClr val="BD007D"/>
                </a:solidFill>
                <a:latin typeface="Comic Sans MS"/>
                <a:cs typeface="Comic Sans MS"/>
              </a:rPr>
              <a:t> </a:t>
            </a:r>
            <a:r>
              <a:rPr sz="2950" b="1" i="1" spc="-140" dirty="0">
                <a:solidFill>
                  <a:srgbClr val="BD007D"/>
                </a:solidFill>
                <a:latin typeface="Comic Sans MS"/>
                <a:cs typeface="Comic Sans MS"/>
              </a:rPr>
              <a:t>by</a:t>
            </a:r>
            <a:endParaRPr sz="295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950" b="1" i="1" spc="-80" dirty="0">
                <a:solidFill>
                  <a:srgbClr val="BD007D"/>
                </a:solidFill>
                <a:latin typeface="Comic Sans MS"/>
                <a:cs typeface="Comic Sans MS"/>
              </a:rPr>
              <a:t>our </a:t>
            </a:r>
            <a:r>
              <a:rPr sz="2950" b="1" i="1" spc="-155" dirty="0">
                <a:solidFill>
                  <a:srgbClr val="BD007D"/>
                </a:solidFill>
                <a:latin typeface="Comic Sans MS"/>
                <a:cs typeface="Comic Sans MS"/>
              </a:rPr>
              <a:t>family.</a:t>
            </a:r>
            <a:endParaRPr sz="295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25361" y="2667759"/>
            <a:ext cx="3886200" cy="2514600"/>
          </a:xfrm>
          <a:custGeom>
            <a:avLst/>
            <a:gdLst/>
            <a:ahLst/>
            <a:cxnLst/>
            <a:rect l="l" t="t" r="r" b="b"/>
            <a:pathLst>
              <a:path w="3886200" h="2514600">
                <a:moveTo>
                  <a:pt x="0" y="419112"/>
                </a:moveTo>
                <a:lnTo>
                  <a:pt x="2819" y="370235"/>
                </a:lnTo>
                <a:lnTo>
                  <a:pt x="11069" y="323013"/>
                </a:lnTo>
                <a:lnTo>
                  <a:pt x="24433" y="277763"/>
                </a:lnTo>
                <a:lnTo>
                  <a:pt x="42598" y="234797"/>
                </a:lnTo>
                <a:lnTo>
                  <a:pt x="65250" y="194431"/>
                </a:lnTo>
                <a:lnTo>
                  <a:pt x="92074" y="156978"/>
                </a:lnTo>
                <a:lnTo>
                  <a:pt x="122755" y="122755"/>
                </a:lnTo>
                <a:lnTo>
                  <a:pt x="156978" y="92074"/>
                </a:lnTo>
                <a:lnTo>
                  <a:pt x="194431" y="65250"/>
                </a:lnTo>
                <a:lnTo>
                  <a:pt x="234797" y="42598"/>
                </a:lnTo>
                <a:lnTo>
                  <a:pt x="277763" y="24433"/>
                </a:lnTo>
                <a:lnTo>
                  <a:pt x="323013" y="11069"/>
                </a:lnTo>
                <a:lnTo>
                  <a:pt x="370235" y="2819"/>
                </a:lnTo>
                <a:lnTo>
                  <a:pt x="419112" y="0"/>
                </a:lnTo>
                <a:lnTo>
                  <a:pt x="3467087" y="0"/>
                </a:lnTo>
                <a:lnTo>
                  <a:pt x="3515964" y="2819"/>
                </a:lnTo>
                <a:lnTo>
                  <a:pt x="3563186" y="11069"/>
                </a:lnTo>
                <a:lnTo>
                  <a:pt x="3608436" y="24433"/>
                </a:lnTo>
                <a:lnTo>
                  <a:pt x="3651402" y="42598"/>
                </a:lnTo>
                <a:lnTo>
                  <a:pt x="3691768" y="65250"/>
                </a:lnTo>
                <a:lnTo>
                  <a:pt x="3729221" y="92074"/>
                </a:lnTo>
                <a:lnTo>
                  <a:pt x="3763444" y="122755"/>
                </a:lnTo>
                <a:lnTo>
                  <a:pt x="3794125" y="156978"/>
                </a:lnTo>
                <a:lnTo>
                  <a:pt x="3820949" y="194431"/>
                </a:lnTo>
                <a:lnTo>
                  <a:pt x="3843601" y="234797"/>
                </a:lnTo>
                <a:lnTo>
                  <a:pt x="3861766" y="277763"/>
                </a:lnTo>
                <a:lnTo>
                  <a:pt x="3875130" y="323013"/>
                </a:lnTo>
                <a:lnTo>
                  <a:pt x="3883380" y="370235"/>
                </a:lnTo>
                <a:lnTo>
                  <a:pt x="3886200" y="419112"/>
                </a:lnTo>
                <a:lnTo>
                  <a:pt x="3886200" y="2095487"/>
                </a:lnTo>
                <a:lnTo>
                  <a:pt x="3883380" y="2144364"/>
                </a:lnTo>
                <a:lnTo>
                  <a:pt x="3875130" y="2191586"/>
                </a:lnTo>
                <a:lnTo>
                  <a:pt x="3861766" y="2236836"/>
                </a:lnTo>
                <a:lnTo>
                  <a:pt x="3843601" y="2279802"/>
                </a:lnTo>
                <a:lnTo>
                  <a:pt x="3820949" y="2320168"/>
                </a:lnTo>
                <a:lnTo>
                  <a:pt x="3794125" y="2357621"/>
                </a:lnTo>
                <a:lnTo>
                  <a:pt x="3763444" y="2391844"/>
                </a:lnTo>
                <a:lnTo>
                  <a:pt x="3729221" y="2422525"/>
                </a:lnTo>
                <a:lnTo>
                  <a:pt x="3691768" y="2449349"/>
                </a:lnTo>
                <a:lnTo>
                  <a:pt x="3651402" y="2472001"/>
                </a:lnTo>
                <a:lnTo>
                  <a:pt x="3608436" y="2490166"/>
                </a:lnTo>
                <a:lnTo>
                  <a:pt x="3563186" y="2503530"/>
                </a:lnTo>
                <a:lnTo>
                  <a:pt x="3515964" y="2511780"/>
                </a:lnTo>
                <a:lnTo>
                  <a:pt x="3467087" y="2514599"/>
                </a:lnTo>
                <a:lnTo>
                  <a:pt x="419112" y="2514599"/>
                </a:lnTo>
                <a:lnTo>
                  <a:pt x="370235" y="2511780"/>
                </a:lnTo>
                <a:lnTo>
                  <a:pt x="323013" y="2503530"/>
                </a:lnTo>
                <a:lnTo>
                  <a:pt x="277763" y="2490166"/>
                </a:lnTo>
                <a:lnTo>
                  <a:pt x="234797" y="2472001"/>
                </a:lnTo>
                <a:lnTo>
                  <a:pt x="194431" y="2449349"/>
                </a:lnTo>
                <a:lnTo>
                  <a:pt x="156978" y="2422525"/>
                </a:lnTo>
                <a:lnTo>
                  <a:pt x="122755" y="2391844"/>
                </a:lnTo>
                <a:lnTo>
                  <a:pt x="92074" y="2357621"/>
                </a:lnTo>
                <a:lnTo>
                  <a:pt x="65250" y="2320168"/>
                </a:lnTo>
                <a:lnTo>
                  <a:pt x="42598" y="2279802"/>
                </a:lnTo>
                <a:lnTo>
                  <a:pt x="24433" y="2236836"/>
                </a:lnTo>
                <a:lnTo>
                  <a:pt x="11069" y="2191586"/>
                </a:lnTo>
                <a:lnTo>
                  <a:pt x="2819" y="2144364"/>
                </a:lnTo>
                <a:lnTo>
                  <a:pt x="0" y="2095487"/>
                </a:lnTo>
                <a:lnTo>
                  <a:pt x="0" y="419112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526091" y="2829743"/>
            <a:ext cx="2938145" cy="2073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sz="2950" b="1" i="1" spc="-95" dirty="0">
                <a:solidFill>
                  <a:srgbClr val="BD007D"/>
                </a:solidFill>
                <a:latin typeface="Comic Sans MS"/>
                <a:cs typeface="Comic Sans MS"/>
              </a:rPr>
              <a:t>Know </a:t>
            </a:r>
            <a:r>
              <a:rPr sz="2950" b="1" i="1" spc="-85" dirty="0">
                <a:solidFill>
                  <a:srgbClr val="BD007D"/>
                </a:solidFill>
                <a:latin typeface="Comic Sans MS"/>
                <a:cs typeface="Comic Sans MS"/>
              </a:rPr>
              <a:t>that as </a:t>
            </a:r>
            <a:r>
              <a:rPr sz="2950" b="1" i="1" spc="-125" dirty="0">
                <a:solidFill>
                  <a:srgbClr val="BD007D"/>
                </a:solidFill>
                <a:latin typeface="Comic Sans MS"/>
                <a:cs typeface="Comic Sans MS"/>
              </a:rPr>
              <a:t>we  </a:t>
            </a:r>
            <a:r>
              <a:rPr sz="2950" b="1" i="1" spc="-85" dirty="0">
                <a:solidFill>
                  <a:srgbClr val="BD007D"/>
                </a:solidFill>
                <a:latin typeface="Comic Sans MS"/>
                <a:cs typeface="Comic Sans MS"/>
              </a:rPr>
              <a:t>grow </a:t>
            </a:r>
            <a:r>
              <a:rPr sz="2950" b="1" i="1" spc="-120" dirty="0">
                <a:solidFill>
                  <a:srgbClr val="BD007D"/>
                </a:solidFill>
                <a:latin typeface="Comic Sans MS"/>
                <a:cs typeface="Comic Sans MS"/>
              </a:rPr>
              <a:t>we </a:t>
            </a:r>
            <a:r>
              <a:rPr sz="2950" b="1" i="1" spc="-95" dirty="0">
                <a:solidFill>
                  <a:srgbClr val="BD007D"/>
                </a:solidFill>
                <a:latin typeface="Comic Sans MS"/>
                <a:cs typeface="Comic Sans MS"/>
              </a:rPr>
              <a:t>are </a:t>
            </a:r>
            <a:r>
              <a:rPr sz="2950" b="1" i="1" spc="-80" dirty="0">
                <a:solidFill>
                  <a:srgbClr val="BD007D"/>
                </a:solidFill>
                <a:latin typeface="Comic Sans MS"/>
                <a:cs typeface="Comic Sans MS"/>
              </a:rPr>
              <a:t>also  loved</a:t>
            </a:r>
            <a:r>
              <a:rPr sz="2950" b="1" i="1" spc="-65" dirty="0">
                <a:solidFill>
                  <a:srgbClr val="BD007D"/>
                </a:solidFill>
                <a:latin typeface="Comic Sans MS"/>
                <a:cs typeface="Comic Sans MS"/>
              </a:rPr>
              <a:t> </a:t>
            </a:r>
            <a:r>
              <a:rPr sz="2950" b="1" i="1" spc="-140" dirty="0">
                <a:solidFill>
                  <a:srgbClr val="BD007D"/>
                </a:solidFill>
                <a:latin typeface="Comic Sans MS"/>
                <a:cs typeface="Comic Sans MS"/>
              </a:rPr>
              <a:t>by</a:t>
            </a:r>
            <a:endParaRPr sz="2950">
              <a:latin typeface="Comic Sans MS"/>
              <a:cs typeface="Comic Sans MS"/>
            </a:endParaRPr>
          </a:p>
          <a:p>
            <a:pPr marL="12700" algn="just">
              <a:lnSpc>
                <a:spcPct val="100000"/>
              </a:lnSpc>
              <a:spcBef>
                <a:spcPts val="490"/>
              </a:spcBef>
            </a:pPr>
            <a:r>
              <a:rPr sz="2950" b="1" i="1" spc="-80" dirty="0">
                <a:solidFill>
                  <a:srgbClr val="BD007D"/>
                </a:solidFill>
                <a:latin typeface="Comic Sans MS"/>
                <a:cs typeface="Comic Sans MS"/>
              </a:rPr>
              <a:t>God’s</a:t>
            </a:r>
            <a:r>
              <a:rPr sz="2950" b="1" i="1" spc="-75" dirty="0">
                <a:solidFill>
                  <a:srgbClr val="BD007D"/>
                </a:solidFill>
                <a:latin typeface="Comic Sans MS"/>
                <a:cs typeface="Comic Sans MS"/>
              </a:rPr>
              <a:t> </a:t>
            </a:r>
            <a:r>
              <a:rPr sz="2950" b="1" i="1" spc="-155" dirty="0">
                <a:solidFill>
                  <a:srgbClr val="BD007D"/>
                </a:solidFill>
                <a:latin typeface="Comic Sans MS"/>
                <a:cs typeface="Comic Sans MS"/>
              </a:rPr>
              <a:t>family.</a:t>
            </a:r>
            <a:endParaRPr sz="295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9952" y="5845472"/>
            <a:ext cx="2931160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755"/>
              </a:lnSpc>
            </a:pPr>
            <a:r>
              <a:rPr sz="2400" b="1" spc="-7" baseline="1736" dirty="0">
                <a:latin typeface="Arial"/>
                <a:cs typeface="Arial"/>
              </a:rPr>
              <a:t>2 A Journey in </a:t>
            </a:r>
            <a:r>
              <a:rPr sz="2400" b="1" spc="-22" baseline="1736" dirty="0">
                <a:latin typeface="Arial"/>
                <a:cs typeface="Arial"/>
              </a:rPr>
              <a:t>Love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1600" b="1" spc="-25" dirty="0">
                <a:latin typeface="Arial"/>
                <a:cs typeface="Arial"/>
              </a:rPr>
              <a:t>Year</a:t>
            </a:r>
            <a:r>
              <a:rPr sz="1600" b="1" spc="-3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49E9847-8132-43B5-8691-3CB9596429AA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88539" y="353285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BD007D"/>
                </a:solidFill>
              </a:rPr>
              <a:t>Keywords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6998144" y="1206939"/>
            <a:ext cx="3378835" cy="2540635"/>
            <a:chOff x="6998144" y="1206939"/>
            <a:chExt cx="3378835" cy="254063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1161" y="1219961"/>
              <a:ext cx="3352799" cy="25146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11161" y="1219956"/>
              <a:ext cx="3352800" cy="2514600"/>
            </a:xfrm>
            <a:custGeom>
              <a:avLst/>
              <a:gdLst/>
              <a:ahLst/>
              <a:cxnLst/>
              <a:rect l="l" t="t" r="r" b="b"/>
              <a:pathLst>
                <a:path w="3352800" h="2514600">
                  <a:moveTo>
                    <a:pt x="0" y="419112"/>
                  </a:moveTo>
                  <a:lnTo>
                    <a:pt x="2819" y="370235"/>
                  </a:lnTo>
                  <a:lnTo>
                    <a:pt x="11069" y="323013"/>
                  </a:lnTo>
                  <a:lnTo>
                    <a:pt x="24433" y="277763"/>
                  </a:lnTo>
                  <a:lnTo>
                    <a:pt x="42598" y="234797"/>
                  </a:lnTo>
                  <a:lnTo>
                    <a:pt x="65250" y="194431"/>
                  </a:lnTo>
                  <a:lnTo>
                    <a:pt x="92074" y="156978"/>
                  </a:lnTo>
                  <a:lnTo>
                    <a:pt x="122755" y="122755"/>
                  </a:lnTo>
                  <a:lnTo>
                    <a:pt x="156978" y="92074"/>
                  </a:lnTo>
                  <a:lnTo>
                    <a:pt x="194431" y="65250"/>
                  </a:lnTo>
                  <a:lnTo>
                    <a:pt x="234797" y="42598"/>
                  </a:lnTo>
                  <a:lnTo>
                    <a:pt x="277763" y="24433"/>
                  </a:lnTo>
                  <a:lnTo>
                    <a:pt x="323013" y="11069"/>
                  </a:lnTo>
                  <a:lnTo>
                    <a:pt x="370235" y="2819"/>
                  </a:lnTo>
                  <a:lnTo>
                    <a:pt x="419112" y="0"/>
                  </a:lnTo>
                  <a:lnTo>
                    <a:pt x="2933687" y="0"/>
                  </a:lnTo>
                  <a:lnTo>
                    <a:pt x="2982564" y="2819"/>
                  </a:lnTo>
                  <a:lnTo>
                    <a:pt x="3029786" y="11069"/>
                  </a:lnTo>
                  <a:lnTo>
                    <a:pt x="3075036" y="24433"/>
                  </a:lnTo>
                  <a:lnTo>
                    <a:pt x="3118002" y="42598"/>
                  </a:lnTo>
                  <a:lnTo>
                    <a:pt x="3158368" y="65250"/>
                  </a:lnTo>
                  <a:lnTo>
                    <a:pt x="3195821" y="92074"/>
                  </a:lnTo>
                  <a:lnTo>
                    <a:pt x="3230044" y="122755"/>
                  </a:lnTo>
                  <a:lnTo>
                    <a:pt x="3260725" y="156978"/>
                  </a:lnTo>
                  <a:lnTo>
                    <a:pt x="3287549" y="194431"/>
                  </a:lnTo>
                  <a:lnTo>
                    <a:pt x="3310201" y="234797"/>
                  </a:lnTo>
                  <a:lnTo>
                    <a:pt x="3328366" y="277763"/>
                  </a:lnTo>
                  <a:lnTo>
                    <a:pt x="3341730" y="323013"/>
                  </a:lnTo>
                  <a:lnTo>
                    <a:pt x="3349980" y="370235"/>
                  </a:lnTo>
                  <a:lnTo>
                    <a:pt x="3352800" y="419112"/>
                  </a:lnTo>
                  <a:lnTo>
                    <a:pt x="3352800" y="2095499"/>
                  </a:lnTo>
                  <a:lnTo>
                    <a:pt x="3349980" y="2144377"/>
                  </a:lnTo>
                  <a:lnTo>
                    <a:pt x="3341730" y="2191598"/>
                  </a:lnTo>
                  <a:lnTo>
                    <a:pt x="3328366" y="2236848"/>
                  </a:lnTo>
                  <a:lnTo>
                    <a:pt x="3310201" y="2279812"/>
                  </a:lnTo>
                  <a:lnTo>
                    <a:pt x="3287549" y="2320177"/>
                  </a:lnTo>
                  <a:lnTo>
                    <a:pt x="3260725" y="2357628"/>
                  </a:lnTo>
                  <a:lnTo>
                    <a:pt x="3230044" y="2391851"/>
                  </a:lnTo>
                  <a:lnTo>
                    <a:pt x="3195821" y="2422530"/>
                  </a:lnTo>
                  <a:lnTo>
                    <a:pt x="3158368" y="2449353"/>
                  </a:lnTo>
                  <a:lnTo>
                    <a:pt x="3118002" y="2472003"/>
                  </a:lnTo>
                  <a:lnTo>
                    <a:pt x="3075036" y="2490167"/>
                  </a:lnTo>
                  <a:lnTo>
                    <a:pt x="3029786" y="2503531"/>
                  </a:lnTo>
                  <a:lnTo>
                    <a:pt x="2982564" y="2511780"/>
                  </a:lnTo>
                  <a:lnTo>
                    <a:pt x="2933687" y="2514599"/>
                  </a:lnTo>
                  <a:lnTo>
                    <a:pt x="419112" y="2514599"/>
                  </a:lnTo>
                  <a:lnTo>
                    <a:pt x="370235" y="2511780"/>
                  </a:lnTo>
                  <a:lnTo>
                    <a:pt x="323013" y="2503531"/>
                  </a:lnTo>
                  <a:lnTo>
                    <a:pt x="277763" y="2490167"/>
                  </a:lnTo>
                  <a:lnTo>
                    <a:pt x="234797" y="2472003"/>
                  </a:lnTo>
                  <a:lnTo>
                    <a:pt x="194431" y="2449353"/>
                  </a:lnTo>
                  <a:lnTo>
                    <a:pt x="156978" y="2422530"/>
                  </a:lnTo>
                  <a:lnTo>
                    <a:pt x="122755" y="2391851"/>
                  </a:lnTo>
                  <a:lnTo>
                    <a:pt x="92074" y="2357628"/>
                  </a:lnTo>
                  <a:lnTo>
                    <a:pt x="65250" y="2320177"/>
                  </a:lnTo>
                  <a:lnTo>
                    <a:pt x="42598" y="2279812"/>
                  </a:lnTo>
                  <a:lnTo>
                    <a:pt x="24433" y="2236848"/>
                  </a:lnTo>
                  <a:lnTo>
                    <a:pt x="11069" y="2191598"/>
                  </a:lnTo>
                  <a:lnTo>
                    <a:pt x="2819" y="2144377"/>
                  </a:lnTo>
                  <a:lnTo>
                    <a:pt x="0" y="2095499"/>
                  </a:lnTo>
                  <a:lnTo>
                    <a:pt x="0" y="4191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211891" y="1232025"/>
            <a:ext cx="250380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300"/>
              </a:lnSpc>
              <a:spcBef>
                <a:spcPts val="95"/>
              </a:spcBef>
            </a:pPr>
            <a:r>
              <a:rPr sz="4200" b="1" i="1" spc="-125" dirty="0">
                <a:solidFill>
                  <a:srgbClr val="44546A"/>
                </a:solidFill>
                <a:latin typeface="Comic Sans MS"/>
                <a:cs typeface="Comic Sans MS"/>
              </a:rPr>
              <a:t>Unique  </a:t>
            </a:r>
            <a:r>
              <a:rPr sz="4200" b="1" i="1" spc="-120" dirty="0">
                <a:solidFill>
                  <a:srgbClr val="44546A"/>
                </a:solidFill>
                <a:latin typeface="Comic Sans MS"/>
                <a:cs typeface="Comic Sans MS"/>
              </a:rPr>
              <a:t>I</a:t>
            </a:r>
            <a:r>
              <a:rPr sz="4200" b="1" i="1" spc="-135" dirty="0">
                <a:solidFill>
                  <a:srgbClr val="44546A"/>
                </a:solidFill>
                <a:latin typeface="Comic Sans MS"/>
                <a:cs typeface="Comic Sans MS"/>
              </a:rPr>
              <a:t>mp</a:t>
            </a:r>
            <a:r>
              <a:rPr sz="4200" b="1" i="1" spc="-114" dirty="0">
                <a:solidFill>
                  <a:srgbClr val="44546A"/>
                </a:solidFill>
                <a:latin typeface="Comic Sans MS"/>
                <a:cs typeface="Comic Sans MS"/>
              </a:rPr>
              <a:t>o</a:t>
            </a:r>
            <a:r>
              <a:rPr sz="4200" b="1" i="1" spc="-160" dirty="0">
                <a:solidFill>
                  <a:srgbClr val="44546A"/>
                </a:solidFill>
                <a:latin typeface="Comic Sans MS"/>
                <a:cs typeface="Comic Sans MS"/>
              </a:rPr>
              <a:t>rt</a:t>
            </a:r>
            <a:r>
              <a:rPr sz="4200" b="1" i="1" spc="-10" dirty="0">
                <a:solidFill>
                  <a:srgbClr val="44546A"/>
                </a:solidFill>
                <a:latin typeface="Comic Sans MS"/>
                <a:cs typeface="Comic Sans MS"/>
              </a:rPr>
              <a:t>a</a:t>
            </a:r>
            <a:r>
              <a:rPr sz="4200" b="1" i="1" spc="-114" dirty="0">
                <a:solidFill>
                  <a:srgbClr val="44546A"/>
                </a:solidFill>
                <a:latin typeface="Comic Sans MS"/>
                <a:cs typeface="Comic Sans MS"/>
              </a:rPr>
              <a:t>n</a:t>
            </a:r>
            <a:r>
              <a:rPr sz="4200" b="1" i="1" spc="-100" dirty="0">
                <a:solidFill>
                  <a:srgbClr val="44546A"/>
                </a:solidFill>
                <a:latin typeface="Comic Sans MS"/>
                <a:cs typeface="Comic Sans MS"/>
              </a:rPr>
              <a:t>t</a:t>
            </a:r>
            <a:endParaRPr sz="4200">
              <a:latin typeface="Comic Sans MS"/>
              <a:cs typeface="Comic Sans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16607" y="1207002"/>
            <a:ext cx="6274435" cy="4445635"/>
            <a:chOff x="1816607" y="1207002"/>
            <a:chExt cx="6274435" cy="44456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761" y="3124961"/>
              <a:ext cx="3505199" cy="25146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72761" y="3124959"/>
              <a:ext cx="3505200" cy="2514600"/>
            </a:xfrm>
            <a:custGeom>
              <a:avLst/>
              <a:gdLst/>
              <a:ahLst/>
              <a:cxnLst/>
              <a:rect l="l" t="t" r="r" b="b"/>
              <a:pathLst>
                <a:path w="3505200" h="2514600">
                  <a:moveTo>
                    <a:pt x="0" y="419112"/>
                  </a:moveTo>
                  <a:lnTo>
                    <a:pt x="2819" y="370235"/>
                  </a:lnTo>
                  <a:lnTo>
                    <a:pt x="11069" y="323013"/>
                  </a:lnTo>
                  <a:lnTo>
                    <a:pt x="24433" y="277763"/>
                  </a:lnTo>
                  <a:lnTo>
                    <a:pt x="42598" y="234797"/>
                  </a:lnTo>
                  <a:lnTo>
                    <a:pt x="65250" y="194431"/>
                  </a:lnTo>
                  <a:lnTo>
                    <a:pt x="92074" y="156978"/>
                  </a:lnTo>
                  <a:lnTo>
                    <a:pt x="122755" y="122755"/>
                  </a:lnTo>
                  <a:lnTo>
                    <a:pt x="156978" y="92074"/>
                  </a:lnTo>
                  <a:lnTo>
                    <a:pt x="194431" y="65250"/>
                  </a:lnTo>
                  <a:lnTo>
                    <a:pt x="234797" y="42598"/>
                  </a:lnTo>
                  <a:lnTo>
                    <a:pt x="277763" y="24433"/>
                  </a:lnTo>
                  <a:lnTo>
                    <a:pt x="323013" y="11069"/>
                  </a:lnTo>
                  <a:lnTo>
                    <a:pt x="370235" y="2819"/>
                  </a:lnTo>
                  <a:lnTo>
                    <a:pt x="419112" y="0"/>
                  </a:lnTo>
                  <a:lnTo>
                    <a:pt x="3086087" y="0"/>
                  </a:lnTo>
                  <a:lnTo>
                    <a:pt x="3134964" y="2819"/>
                  </a:lnTo>
                  <a:lnTo>
                    <a:pt x="3182186" y="11069"/>
                  </a:lnTo>
                  <a:lnTo>
                    <a:pt x="3227436" y="24433"/>
                  </a:lnTo>
                  <a:lnTo>
                    <a:pt x="3270402" y="42598"/>
                  </a:lnTo>
                  <a:lnTo>
                    <a:pt x="3310768" y="65250"/>
                  </a:lnTo>
                  <a:lnTo>
                    <a:pt x="3348221" y="92074"/>
                  </a:lnTo>
                  <a:lnTo>
                    <a:pt x="3382444" y="122755"/>
                  </a:lnTo>
                  <a:lnTo>
                    <a:pt x="3413125" y="156978"/>
                  </a:lnTo>
                  <a:lnTo>
                    <a:pt x="3439949" y="194431"/>
                  </a:lnTo>
                  <a:lnTo>
                    <a:pt x="3462601" y="234797"/>
                  </a:lnTo>
                  <a:lnTo>
                    <a:pt x="3480766" y="277763"/>
                  </a:lnTo>
                  <a:lnTo>
                    <a:pt x="3494130" y="323013"/>
                  </a:lnTo>
                  <a:lnTo>
                    <a:pt x="3502380" y="370235"/>
                  </a:lnTo>
                  <a:lnTo>
                    <a:pt x="3505200" y="419112"/>
                  </a:lnTo>
                  <a:lnTo>
                    <a:pt x="3505200" y="2095487"/>
                  </a:lnTo>
                  <a:lnTo>
                    <a:pt x="3502380" y="2144364"/>
                  </a:lnTo>
                  <a:lnTo>
                    <a:pt x="3494130" y="2191586"/>
                  </a:lnTo>
                  <a:lnTo>
                    <a:pt x="3480766" y="2236836"/>
                  </a:lnTo>
                  <a:lnTo>
                    <a:pt x="3462601" y="2279802"/>
                  </a:lnTo>
                  <a:lnTo>
                    <a:pt x="3439949" y="2320168"/>
                  </a:lnTo>
                  <a:lnTo>
                    <a:pt x="3413125" y="2357621"/>
                  </a:lnTo>
                  <a:lnTo>
                    <a:pt x="3382444" y="2391844"/>
                  </a:lnTo>
                  <a:lnTo>
                    <a:pt x="3348221" y="2422525"/>
                  </a:lnTo>
                  <a:lnTo>
                    <a:pt x="3310768" y="2449349"/>
                  </a:lnTo>
                  <a:lnTo>
                    <a:pt x="3270402" y="2472001"/>
                  </a:lnTo>
                  <a:lnTo>
                    <a:pt x="3227436" y="2490166"/>
                  </a:lnTo>
                  <a:lnTo>
                    <a:pt x="3182186" y="2503530"/>
                  </a:lnTo>
                  <a:lnTo>
                    <a:pt x="3134964" y="2511780"/>
                  </a:lnTo>
                  <a:lnTo>
                    <a:pt x="3086087" y="2514599"/>
                  </a:lnTo>
                  <a:lnTo>
                    <a:pt x="419112" y="2514599"/>
                  </a:lnTo>
                  <a:lnTo>
                    <a:pt x="370235" y="2511780"/>
                  </a:lnTo>
                  <a:lnTo>
                    <a:pt x="323013" y="2503530"/>
                  </a:lnTo>
                  <a:lnTo>
                    <a:pt x="277763" y="2490166"/>
                  </a:lnTo>
                  <a:lnTo>
                    <a:pt x="234797" y="2472001"/>
                  </a:lnTo>
                  <a:lnTo>
                    <a:pt x="194431" y="2449349"/>
                  </a:lnTo>
                  <a:lnTo>
                    <a:pt x="156978" y="2422525"/>
                  </a:lnTo>
                  <a:lnTo>
                    <a:pt x="122755" y="2391844"/>
                  </a:lnTo>
                  <a:lnTo>
                    <a:pt x="92074" y="2357621"/>
                  </a:lnTo>
                  <a:lnTo>
                    <a:pt x="65250" y="2320168"/>
                  </a:lnTo>
                  <a:lnTo>
                    <a:pt x="42598" y="2279802"/>
                  </a:lnTo>
                  <a:lnTo>
                    <a:pt x="24433" y="2236836"/>
                  </a:lnTo>
                  <a:lnTo>
                    <a:pt x="11069" y="2191586"/>
                  </a:lnTo>
                  <a:lnTo>
                    <a:pt x="2819" y="2144364"/>
                  </a:lnTo>
                  <a:lnTo>
                    <a:pt x="0" y="2095487"/>
                  </a:lnTo>
                  <a:lnTo>
                    <a:pt x="0" y="4191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9561" y="1219961"/>
              <a:ext cx="3428999" cy="251460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29561" y="1219956"/>
              <a:ext cx="3429000" cy="2514600"/>
            </a:xfrm>
            <a:custGeom>
              <a:avLst/>
              <a:gdLst/>
              <a:ahLst/>
              <a:cxnLst/>
              <a:rect l="l" t="t" r="r" b="b"/>
              <a:pathLst>
                <a:path w="3429000" h="2514600">
                  <a:moveTo>
                    <a:pt x="0" y="419112"/>
                  </a:moveTo>
                  <a:lnTo>
                    <a:pt x="2819" y="370235"/>
                  </a:lnTo>
                  <a:lnTo>
                    <a:pt x="11069" y="323013"/>
                  </a:lnTo>
                  <a:lnTo>
                    <a:pt x="24433" y="277763"/>
                  </a:lnTo>
                  <a:lnTo>
                    <a:pt x="42598" y="234797"/>
                  </a:lnTo>
                  <a:lnTo>
                    <a:pt x="65250" y="194431"/>
                  </a:lnTo>
                  <a:lnTo>
                    <a:pt x="92074" y="156978"/>
                  </a:lnTo>
                  <a:lnTo>
                    <a:pt x="122755" y="122755"/>
                  </a:lnTo>
                  <a:lnTo>
                    <a:pt x="156978" y="92074"/>
                  </a:lnTo>
                  <a:lnTo>
                    <a:pt x="194431" y="65250"/>
                  </a:lnTo>
                  <a:lnTo>
                    <a:pt x="234797" y="42598"/>
                  </a:lnTo>
                  <a:lnTo>
                    <a:pt x="277763" y="24433"/>
                  </a:lnTo>
                  <a:lnTo>
                    <a:pt x="323013" y="11069"/>
                  </a:lnTo>
                  <a:lnTo>
                    <a:pt x="370235" y="2819"/>
                  </a:lnTo>
                  <a:lnTo>
                    <a:pt x="419112" y="0"/>
                  </a:lnTo>
                  <a:lnTo>
                    <a:pt x="3009887" y="0"/>
                  </a:lnTo>
                  <a:lnTo>
                    <a:pt x="3058764" y="2819"/>
                  </a:lnTo>
                  <a:lnTo>
                    <a:pt x="3105986" y="11069"/>
                  </a:lnTo>
                  <a:lnTo>
                    <a:pt x="3151236" y="24433"/>
                  </a:lnTo>
                  <a:lnTo>
                    <a:pt x="3194202" y="42598"/>
                  </a:lnTo>
                  <a:lnTo>
                    <a:pt x="3234568" y="65250"/>
                  </a:lnTo>
                  <a:lnTo>
                    <a:pt x="3272021" y="92074"/>
                  </a:lnTo>
                  <a:lnTo>
                    <a:pt x="3306244" y="122755"/>
                  </a:lnTo>
                  <a:lnTo>
                    <a:pt x="3336925" y="156978"/>
                  </a:lnTo>
                  <a:lnTo>
                    <a:pt x="3363749" y="194431"/>
                  </a:lnTo>
                  <a:lnTo>
                    <a:pt x="3386401" y="234797"/>
                  </a:lnTo>
                  <a:lnTo>
                    <a:pt x="3404566" y="277763"/>
                  </a:lnTo>
                  <a:lnTo>
                    <a:pt x="3417930" y="323013"/>
                  </a:lnTo>
                  <a:lnTo>
                    <a:pt x="3426180" y="370235"/>
                  </a:lnTo>
                  <a:lnTo>
                    <a:pt x="3429000" y="419112"/>
                  </a:lnTo>
                  <a:lnTo>
                    <a:pt x="3429000" y="2095499"/>
                  </a:lnTo>
                  <a:lnTo>
                    <a:pt x="3426180" y="2144377"/>
                  </a:lnTo>
                  <a:lnTo>
                    <a:pt x="3417930" y="2191598"/>
                  </a:lnTo>
                  <a:lnTo>
                    <a:pt x="3404566" y="2236848"/>
                  </a:lnTo>
                  <a:lnTo>
                    <a:pt x="3386401" y="2279812"/>
                  </a:lnTo>
                  <a:lnTo>
                    <a:pt x="3363749" y="2320177"/>
                  </a:lnTo>
                  <a:lnTo>
                    <a:pt x="3336925" y="2357628"/>
                  </a:lnTo>
                  <a:lnTo>
                    <a:pt x="3306244" y="2391851"/>
                  </a:lnTo>
                  <a:lnTo>
                    <a:pt x="3272021" y="2422530"/>
                  </a:lnTo>
                  <a:lnTo>
                    <a:pt x="3234568" y="2449353"/>
                  </a:lnTo>
                  <a:lnTo>
                    <a:pt x="3194202" y="2472003"/>
                  </a:lnTo>
                  <a:lnTo>
                    <a:pt x="3151236" y="2490167"/>
                  </a:lnTo>
                  <a:lnTo>
                    <a:pt x="3105986" y="2503531"/>
                  </a:lnTo>
                  <a:lnTo>
                    <a:pt x="3058764" y="2511780"/>
                  </a:lnTo>
                  <a:lnTo>
                    <a:pt x="3009887" y="2514599"/>
                  </a:lnTo>
                  <a:lnTo>
                    <a:pt x="419112" y="2514599"/>
                  </a:lnTo>
                  <a:lnTo>
                    <a:pt x="370235" y="2511780"/>
                  </a:lnTo>
                  <a:lnTo>
                    <a:pt x="323013" y="2503531"/>
                  </a:lnTo>
                  <a:lnTo>
                    <a:pt x="277763" y="2490167"/>
                  </a:lnTo>
                  <a:lnTo>
                    <a:pt x="234797" y="2472003"/>
                  </a:lnTo>
                  <a:lnTo>
                    <a:pt x="194431" y="2449353"/>
                  </a:lnTo>
                  <a:lnTo>
                    <a:pt x="156978" y="2422530"/>
                  </a:lnTo>
                  <a:lnTo>
                    <a:pt x="122755" y="2391851"/>
                  </a:lnTo>
                  <a:lnTo>
                    <a:pt x="92074" y="2357628"/>
                  </a:lnTo>
                  <a:lnTo>
                    <a:pt x="65250" y="2320177"/>
                  </a:lnTo>
                  <a:lnTo>
                    <a:pt x="42598" y="2279812"/>
                  </a:lnTo>
                  <a:lnTo>
                    <a:pt x="24433" y="2236848"/>
                  </a:lnTo>
                  <a:lnTo>
                    <a:pt x="11069" y="2191598"/>
                  </a:lnTo>
                  <a:lnTo>
                    <a:pt x="2819" y="2144377"/>
                  </a:lnTo>
                  <a:lnTo>
                    <a:pt x="0" y="2095499"/>
                  </a:lnTo>
                  <a:lnTo>
                    <a:pt x="0" y="419112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938853" y="1119249"/>
            <a:ext cx="5200015" cy="3945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49320">
              <a:lnSpc>
                <a:spcPct val="141900"/>
              </a:lnSpc>
              <a:spcBef>
                <a:spcPts val="95"/>
              </a:spcBef>
            </a:pPr>
            <a:r>
              <a:rPr sz="4200" b="1" i="1" spc="-130" dirty="0">
                <a:solidFill>
                  <a:srgbClr val="FFE957"/>
                </a:solidFill>
                <a:latin typeface="Comic Sans MS"/>
                <a:cs typeface="Comic Sans MS"/>
              </a:rPr>
              <a:t>God  </a:t>
            </a:r>
            <a:r>
              <a:rPr sz="4200" b="1" i="1" spc="-145" dirty="0">
                <a:solidFill>
                  <a:srgbClr val="FFE957"/>
                </a:solidFill>
                <a:latin typeface="Comic Sans MS"/>
                <a:cs typeface="Comic Sans MS"/>
              </a:rPr>
              <a:t>S</a:t>
            </a:r>
            <a:r>
              <a:rPr sz="4200" b="1" i="1" spc="-114" dirty="0">
                <a:solidFill>
                  <a:srgbClr val="FFE957"/>
                </a:solidFill>
                <a:latin typeface="Comic Sans MS"/>
                <a:cs typeface="Comic Sans MS"/>
              </a:rPr>
              <a:t>p</a:t>
            </a:r>
            <a:r>
              <a:rPr sz="4200" b="1" i="1" spc="-120" dirty="0">
                <a:solidFill>
                  <a:srgbClr val="FFE957"/>
                </a:solidFill>
                <a:latin typeface="Comic Sans MS"/>
                <a:cs typeface="Comic Sans MS"/>
              </a:rPr>
              <a:t>e</a:t>
            </a:r>
            <a:r>
              <a:rPr sz="4200" b="1" i="1" spc="-90" dirty="0">
                <a:solidFill>
                  <a:srgbClr val="FFE957"/>
                </a:solidFill>
                <a:latin typeface="Comic Sans MS"/>
                <a:cs typeface="Comic Sans MS"/>
              </a:rPr>
              <a:t>ci</a:t>
            </a:r>
            <a:r>
              <a:rPr sz="4200" b="1" i="1" spc="-114" dirty="0">
                <a:solidFill>
                  <a:srgbClr val="FFE957"/>
                </a:solidFill>
                <a:latin typeface="Comic Sans MS"/>
                <a:cs typeface="Comic Sans MS"/>
              </a:rPr>
              <a:t>a</a:t>
            </a:r>
            <a:r>
              <a:rPr sz="4200" b="1" i="1" spc="-60" dirty="0">
                <a:solidFill>
                  <a:srgbClr val="FFE957"/>
                </a:solidFill>
                <a:latin typeface="Comic Sans MS"/>
                <a:cs typeface="Comic Sans MS"/>
              </a:rPr>
              <a:t>l</a:t>
            </a:r>
            <a:endParaRPr sz="4200">
              <a:latin typeface="Comic Sans MS"/>
              <a:cs typeface="Comic Sans MS"/>
            </a:endParaRPr>
          </a:p>
          <a:p>
            <a:pPr marL="2846705" marR="5080">
              <a:lnSpc>
                <a:spcPct val="123800"/>
              </a:lnSpc>
              <a:spcBef>
                <a:spcPts val="4085"/>
              </a:spcBef>
            </a:pPr>
            <a:r>
              <a:rPr sz="4200" b="1" i="1" spc="-110" dirty="0">
                <a:solidFill>
                  <a:srgbClr val="FFFFCC"/>
                </a:solidFill>
                <a:latin typeface="Comic Sans MS"/>
                <a:cs typeface="Comic Sans MS"/>
              </a:rPr>
              <a:t>Friend  </a:t>
            </a:r>
            <a:r>
              <a:rPr sz="4200" b="1" i="1" spc="-120" dirty="0">
                <a:solidFill>
                  <a:srgbClr val="FFFFCC"/>
                </a:solidFill>
                <a:latin typeface="Comic Sans MS"/>
                <a:cs typeface="Comic Sans MS"/>
              </a:rPr>
              <a:t>Diff</a:t>
            </a:r>
            <a:r>
              <a:rPr sz="4200" b="1" i="1" spc="-85" dirty="0">
                <a:solidFill>
                  <a:srgbClr val="FFFFCC"/>
                </a:solidFill>
                <a:latin typeface="Comic Sans MS"/>
                <a:cs typeface="Comic Sans MS"/>
              </a:rPr>
              <a:t>e</a:t>
            </a:r>
            <a:r>
              <a:rPr sz="4200" b="1" i="1" spc="-100" dirty="0">
                <a:solidFill>
                  <a:srgbClr val="FFFFCC"/>
                </a:solidFill>
                <a:latin typeface="Comic Sans MS"/>
                <a:cs typeface="Comic Sans MS"/>
              </a:rPr>
              <a:t>r</a:t>
            </a:r>
            <a:r>
              <a:rPr sz="4200" b="1" i="1" spc="-120" dirty="0">
                <a:solidFill>
                  <a:srgbClr val="FFFFCC"/>
                </a:solidFill>
                <a:latin typeface="Comic Sans MS"/>
                <a:cs typeface="Comic Sans MS"/>
              </a:rPr>
              <a:t>e</a:t>
            </a:r>
            <a:r>
              <a:rPr sz="4200" b="1" i="1" spc="-105" dirty="0">
                <a:solidFill>
                  <a:srgbClr val="FFFFCC"/>
                </a:solidFill>
                <a:latin typeface="Comic Sans MS"/>
                <a:cs typeface="Comic Sans MS"/>
              </a:rPr>
              <a:t>n</a:t>
            </a:r>
            <a:r>
              <a:rPr sz="4200" b="1" i="1" spc="-100" dirty="0">
                <a:solidFill>
                  <a:srgbClr val="FFFFCC"/>
                </a:solidFill>
                <a:latin typeface="Comic Sans MS"/>
                <a:cs typeface="Comic Sans MS"/>
              </a:rPr>
              <a:t>t</a:t>
            </a:r>
            <a:endParaRPr sz="42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9952" y="5845472"/>
            <a:ext cx="2931160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>
              <a:lnSpc>
                <a:spcPts val="2755"/>
              </a:lnSpc>
            </a:pPr>
            <a:r>
              <a:rPr sz="2400" b="1" spc="-7" baseline="1736" dirty="0">
                <a:latin typeface="Arial"/>
                <a:cs typeface="Arial"/>
              </a:rPr>
              <a:t>3 A Journey in </a:t>
            </a:r>
            <a:r>
              <a:rPr sz="2400" b="1" spc="-22" baseline="1736" dirty="0">
                <a:latin typeface="Arial"/>
                <a:cs typeface="Arial"/>
              </a:rPr>
              <a:t>Love </a:t>
            </a:r>
            <a:r>
              <a:rPr sz="2400" b="1" dirty="0">
                <a:latin typeface="Arial"/>
                <a:cs typeface="Arial"/>
              </a:rPr>
              <a:t>- </a:t>
            </a:r>
            <a:r>
              <a:rPr sz="1600" b="1" spc="-25" dirty="0">
                <a:latin typeface="Arial"/>
                <a:cs typeface="Arial"/>
              </a:rPr>
              <a:t>Year</a:t>
            </a:r>
            <a:r>
              <a:rPr sz="1600" b="1" spc="-30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A46909B-2CED-4AE6-B1D4-59E04A7D8B87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8530" y="772890"/>
            <a:ext cx="4712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b="0" i="0" u="heavy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1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9979025" cy="28809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Talk about things you can do now that you could not </a:t>
            </a:r>
            <a:r>
              <a:rPr sz="2800" dirty="0">
                <a:latin typeface="Century Gothic"/>
                <a:cs typeface="Century Gothic"/>
              </a:rPr>
              <a:t>do  </a:t>
            </a:r>
            <a:r>
              <a:rPr sz="2800" spc="-5" dirty="0">
                <a:latin typeface="Century Gothic"/>
                <a:cs typeface="Century Gothic"/>
              </a:rPr>
              <a:t>as a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baby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Discuss how we </a:t>
            </a:r>
            <a:r>
              <a:rPr sz="2800" spc="-10" dirty="0">
                <a:latin typeface="Century Gothic"/>
                <a:cs typeface="Century Gothic"/>
              </a:rPr>
              <a:t>help and </a:t>
            </a:r>
            <a:r>
              <a:rPr sz="2800" spc="-5" dirty="0">
                <a:latin typeface="Century Gothic"/>
                <a:cs typeface="Century Gothic"/>
              </a:rPr>
              <a:t>care for others at</a:t>
            </a:r>
            <a:r>
              <a:rPr sz="2800" spc="1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home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Discuss happy </a:t>
            </a:r>
            <a:r>
              <a:rPr sz="2800" spc="-10" dirty="0">
                <a:latin typeface="Century Gothic"/>
                <a:cs typeface="Century Gothic"/>
              </a:rPr>
              <a:t>and sad </a:t>
            </a:r>
            <a:r>
              <a:rPr sz="2800" spc="-5" dirty="0">
                <a:latin typeface="Century Gothic"/>
                <a:cs typeface="Century Gothic"/>
              </a:rPr>
              <a:t>moments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your</a:t>
            </a:r>
            <a:r>
              <a:rPr sz="2800" spc="7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family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Bring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reminders of their Baptism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Talk about how we </a:t>
            </a:r>
            <a:r>
              <a:rPr sz="2800" spc="-10" dirty="0">
                <a:latin typeface="Century Gothic"/>
                <a:cs typeface="Century Gothic"/>
              </a:rPr>
              <a:t>are </a:t>
            </a:r>
            <a:r>
              <a:rPr sz="2800" spc="-5" dirty="0">
                <a:latin typeface="Century Gothic"/>
                <a:cs typeface="Century Gothic"/>
              </a:rPr>
              <a:t>members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God’s</a:t>
            </a:r>
            <a:r>
              <a:rPr sz="2800" spc="6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family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57FDD13-643D-4D6C-9BCB-AE73FE1E71C8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39" y="98931"/>
            <a:ext cx="3855720" cy="108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950" u="heavy" spc="-200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</a:rPr>
              <a:t>Year</a:t>
            </a:r>
            <a:r>
              <a:rPr sz="6950" u="heavy" spc="-24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</a:rPr>
              <a:t> </a:t>
            </a:r>
            <a:r>
              <a:rPr sz="6950" u="heavy" spc="-225" dirty="0">
                <a:solidFill>
                  <a:srgbClr val="CC0000"/>
                </a:solidFill>
                <a:uFill>
                  <a:solidFill>
                    <a:srgbClr val="CC0000"/>
                  </a:solidFill>
                </a:uFill>
              </a:rPr>
              <a:t>Two</a:t>
            </a:r>
            <a:endParaRPr sz="6950"/>
          </a:p>
        </p:txBody>
      </p:sp>
      <p:sp>
        <p:nvSpPr>
          <p:cNvPr id="3" name="object 3"/>
          <p:cNvSpPr txBox="1"/>
          <p:nvPr/>
        </p:nvSpPr>
        <p:spPr>
          <a:xfrm>
            <a:off x="3639439" y="3881100"/>
            <a:ext cx="4907280" cy="1337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4200" b="1" i="1" spc="-190" dirty="0">
                <a:solidFill>
                  <a:srgbClr val="CC0000"/>
                </a:solidFill>
                <a:latin typeface="Comic Sans MS"/>
                <a:cs typeface="Comic Sans MS"/>
              </a:rPr>
              <a:t>We </a:t>
            </a:r>
            <a:r>
              <a:rPr sz="4200" b="1" i="1" spc="-125" dirty="0">
                <a:solidFill>
                  <a:srgbClr val="CC0000"/>
                </a:solidFill>
                <a:latin typeface="Comic Sans MS"/>
                <a:cs typeface="Comic Sans MS"/>
              </a:rPr>
              <a:t>meet </a:t>
            </a:r>
            <a:r>
              <a:rPr sz="4200" b="1" i="1" spc="-105" dirty="0">
                <a:solidFill>
                  <a:srgbClr val="CC0000"/>
                </a:solidFill>
                <a:latin typeface="Comic Sans MS"/>
                <a:cs typeface="Comic Sans MS"/>
              </a:rPr>
              <a:t>God’s</a:t>
            </a:r>
            <a:r>
              <a:rPr sz="4200" b="1" i="1" spc="90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4200" b="1" i="1" spc="-114" dirty="0">
                <a:solidFill>
                  <a:srgbClr val="CC0000"/>
                </a:solidFill>
                <a:latin typeface="Comic Sans MS"/>
                <a:cs typeface="Comic Sans MS"/>
              </a:rPr>
              <a:t>love</a:t>
            </a:r>
            <a:endParaRPr sz="4200">
              <a:latin typeface="Comic Sans MS"/>
              <a:cs typeface="Comic Sans MS"/>
            </a:endParaRPr>
          </a:p>
          <a:p>
            <a:pPr marR="5080" algn="ctr">
              <a:lnSpc>
                <a:spcPct val="100000"/>
              </a:lnSpc>
              <a:spcBef>
                <a:spcPts val="240"/>
              </a:spcBef>
            </a:pPr>
            <a:r>
              <a:rPr sz="4200" b="1" i="1" spc="-90" dirty="0">
                <a:solidFill>
                  <a:srgbClr val="CC0000"/>
                </a:solidFill>
                <a:latin typeface="Comic Sans MS"/>
                <a:cs typeface="Comic Sans MS"/>
              </a:rPr>
              <a:t>in </a:t>
            </a:r>
            <a:r>
              <a:rPr sz="4200" b="1" i="1" spc="-130" dirty="0">
                <a:solidFill>
                  <a:srgbClr val="CC0000"/>
                </a:solidFill>
                <a:latin typeface="Comic Sans MS"/>
                <a:cs typeface="Comic Sans MS"/>
              </a:rPr>
              <a:t>the</a:t>
            </a:r>
            <a:r>
              <a:rPr sz="4200" b="1" i="1" spc="-20" dirty="0">
                <a:solidFill>
                  <a:srgbClr val="CC0000"/>
                </a:solidFill>
                <a:latin typeface="Comic Sans MS"/>
                <a:cs typeface="Comic Sans MS"/>
              </a:rPr>
              <a:t> </a:t>
            </a:r>
            <a:r>
              <a:rPr sz="4200" b="1" i="1" spc="-135" dirty="0">
                <a:solidFill>
                  <a:srgbClr val="CC0000"/>
                </a:solidFill>
                <a:latin typeface="Comic Sans MS"/>
                <a:cs typeface="Comic Sans MS"/>
              </a:rPr>
              <a:t>community</a:t>
            </a:r>
            <a:endParaRPr sz="42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6467" y="1844040"/>
            <a:ext cx="3179063" cy="211835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520888" y="5721097"/>
            <a:ext cx="9144000" cy="679703"/>
            <a:chOff x="1523999" y="5737859"/>
            <a:chExt cx="9144000" cy="679703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5339" y="5861303"/>
              <a:ext cx="2250947" cy="4663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0256" y="5737859"/>
              <a:ext cx="507491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7143" y="5867399"/>
              <a:ext cx="882395" cy="466343"/>
            </a:xfrm>
            <a:prstGeom prst="rect">
              <a:avLst/>
            </a:prstGeom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E32D4E5-DB32-4BA5-B025-5BF775DCF369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7400" y="1981200"/>
            <a:ext cx="4800600" cy="228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9871" y="252984"/>
            <a:ext cx="3610355" cy="123139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2229" y="359381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/>
              <a:t>O</a:t>
            </a:r>
            <a:r>
              <a:rPr spc="-150" dirty="0"/>
              <a:t>b</a:t>
            </a:r>
            <a:r>
              <a:rPr spc="-125" dirty="0"/>
              <a:t>ject</a:t>
            </a:r>
            <a:r>
              <a:rPr spc="-70" dirty="0"/>
              <a:t>i</a:t>
            </a:r>
            <a:r>
              <a:rPr spc="-130" dirty="0"/>
              <a:t>v</a:t>
            </a:r>
            <a:r>
              <a:rPr spc="-145" dirty="0"/>
              <a:t>e</a:t>
            </a:r>
            <a:r>
              <a:rPr spc="-120" dirty="0"/>
              <a:t>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524000" y="1435604"/>
            <a:ext cx="8700770" cy="3759835"/>
            <a:chOff x="1524000" y="1435604"/>
            <a:chExt cx="8700770" cy="37598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962" y="1448562"/>
              <a:ext cx="3886199" cy="22860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81962" y="1448558"/>
              <a:ext cx="3886200" cy="2286000"/>
            </a:xfrm>
            <a:custGeom>
              <a:avLst/>
              <a:gdLst/>
              <a:ahLst/>
              <a:cxnLst/>
              <a:rect l="l" t="t" r="r" b="b"/>
              <a:pathLst>
                <a:path w="3886200" h="2286000">
                  <a:moveTo>
                    <a:pt x="0" y="381012"/>
                  </a:moveTo>
                  <a:lnTo>
                    <a:pt x="2968" y="333219"/>
                  </a:lnTo>
                  <a:lnTo>
                    <a:pt x="11636" y="287197"/>
                  </a:lnTo>
                  <a:lnTo>
                    <a:pt x="25646" y="243304"/>
                  </a:lnTo>
                  <a:lnTo>
                    <a:pt x="44641" y="201897"/>
                  </a:lnTo>
                  <a:lnTo>
                    <a:pt x="68265" y="163332"/>
                  </a:lnTo>
                  <a:lnTo>
                    <a:pt x="96159" y="127967"/>
                  </a:lnTo>
                  <a:lnTo>
                    <a:pt x="127967" y="96159"/>
                  </a:lnTo>
                  <a:lnTo>
                    <a:pt x="163332" y="68265"/>
                  </a:lnTo>
                  <a:lnTo>
                    <a:pt x="201897" y="44641"/>
                  </a:lnTo>
                  <a:lnTo>
                    <a:pt x="243304" y="25646"/>
                  </a:lnTo>
                  <a:lnTo>
                    <a:pt x="287197" y="11636"/>
                  </a:lnTo>
                  <a:lnTo>
                    <a:pt x="333219" y="2968"/>
                  </a:lnTo>
                  <a:lnTo>
                    <a:pt x="381012" y="0"/>
                  </a:lnTo>
                  <a:lnTo>
                    <a:pt x="3505187" y="0"/>
                  </a:lnTo>
                  <a:lnTo>
                    <a:pt x="3552980" y="2968"/>
                  </a:lnTo>
                  <a:lnTo>
                    <a:pt x="3599002" y="11636"/>
                  </a:lnTo>
                  <a:lnTo>
                    <a:pt x="3642895" y="25646"/>
                  </a:lnTo>
                  <a:lnTo>
                    <a:pt x="3684302" y="44641"/>
                  </a:lnTo>
                  <a:lnTo>
                    <a:pt x="3722867" y="68265"/>
                  </a:lnTo>
                  <a:lnTo>
                    <a:pt x="3758232" y="96159"/>
                  </a:lnTo>
                  <a:lnTo>
                    <a:pt x="3790040" y="127967"/>
                  </a:lnTo>
                  <a:lnTo>
                    <a:pt x="3817934" y="163332"/>
                  </a:lnTo>
                  <a:lnTo>
                    <a:pt x="3841558" y="201897"/>
                  </a:lnTo>
                  <a:lnTo>
                    <a:pt x="3860553" y="243304"/>
                  </a:lnTo>
                  <a:lnTo>
                    <a:pt x="3874563" y="287197"/>
                  </a:lnTo>
                  <a:lnTo>
                    <a:pt x="3883231" y="333219"/>
                  </a:lnTo>
                  <a:lnTo>
                    <a:pt x="3886200" y="381012"/>
                  </a:lnTo>
                  <a:lnTo>
                    <a:pt x="3886200" y="1904999"/>
                  </a:lnTo>
                  <a:lnTo>
                    <a:pt x="3883231" y="1952792"/>
                  </a:lnTo>
                  <a:lnTo>
                    <a:pt x="3874563" y="1998814"/>
                  </a:lnTo>
                  <a:lnTo>
                    <a:pt x="3860553" y="2042706"/>
                  </a:lnTo>
                  <a:lnTo>
                    <a:pt x="3841558" y="2084112"/>
                  </a:lnTo>
                  <a:lnTo>
                    <a:pt x="3817934" y="2122676"/>
                  </a:lnTo>
                  <a:lnTo>
                    <a:pt x="3790040" y="2158039"/>
                  </a:lnTo>
                  <a:lnTo>
                    <a:pt x="3758232" y="2189846"/>
                  </a:lnTo>
                  <a:lnTo>
                    <a:pt x="3722867" y="2217739"/>
                  </a:lnTo>
                  <a:lnTo>
                    <a:pt x="3684302" y="2241361"/>
                  </a:lnTo>
                  <a:lnTo>
                    <a:pt x="3642895" y="2260355"/>
                  </a:lnTo>
                  <a:lnTo>
                    <a:pt x="3599002" y="2274364"/>
                  </a:lnTo>
                  <a:lnTo>
                    <a:pt x="3552980" y="2283031"/>
                  </a:lnTo>
                  <a:lnTo>
                    <a:pt x="3505187" y="2285999"/>
                  </a:lnTo>
                  <a:lnTo>
                    <a:pt x="381012" y="2285999"/>
                  </a:lnTo>
                  <a:lnTo>
                    <a:pt x="333219" y="2283031"/>
                  </a:lnTo>
                  <a:lnTo>
                    <a:pt x="287197" y="2274364"/>
                  </a:lnTo>
                  <a:lnTo>
                    <a:pt x="243304" y="2260355"/>
                  </a:lnTo>
                  <a:lnTo>
                    <a:pt x="201897" y="2241361"/>
                  </a:lnTo>
                  <a:lnTo>
                    <a:pt x="163332" y="2217739"/>
                  </a:lnTo>
                  <a:lnTo>
                    <a:pt x="127967" y="2189846"/>
                  </a:lnTo>
                  <a:lnTo>
                    <a:pt x="96159" y="2158039"/>
                  </a:lnTo>
                  <a:lnTo>
                    <a:pt x="68265" y="2122676"/>
                  </a:lnTo>
                  <a:lnTo>
                    <a:pt x="44641" y="2084112"/>
                  </a:lnTo>
                  <a:lnTo>
                    <a:pt x="25646" y="2042706"/>
                  </a:lnTo>
                  <a:lnTo>
                    <a:pt x="11636" y="1998814"/>
                  </a:lnTo>
                  <a:lnTo>
                    <a:pt x="2968" y="1952792"/>
                  </a:lnTo>
                  <a:lnTo>
                    <a:pt x="0" y="1904999"/>
                  </a:lnTo>
                  <a:lnTo>
                    <a:pt x="0" y="3810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0" y="2667762"/>
              <a:ext cx="8687561" cy="25146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25361" y="2667759"/>
              <a:ext cx="3886200" cy="2514600"/>
            </a:xfrm>
            <a:custGeom>
              <a:avLst/>
              <a:gdLst/>
              <a:ahLst/>
              <a:cxnLst/>
              <a:rect l="l" t="t" r="r" b="b"/>
              <a:pathLst>
                <a:path w="3886200" h="2514600">
                  <a:moveTo>
                    <a:pt x="0" y="419112"/>
                  </a:moveTo>
                  <a:lnTo>
                    <a:pt x="2819" y="370235"/>
                  </a:lnTo>
                  <a:lnTo>
                    <a:pt x="11069" y="323013"/>
                  </a:lnTo>
                  <a:lnTo>
                    <a:pt x="24433" y="277763"/>
                  </a:lnTo>
                  <a:lnTo>
                    <a:pt x="42598" y="234797"/>
                  </a:lnTo>
                  <a:lnTo>
                    <a:pt x="65250" y="194431"/>
                  </a:lnTo>
                  <a:lnTo>
                    <a:pt x="92074" y="156978"/>
                  </a:lnTo>
                  <a:lnTo>
                    <a:pt x="122755" y="122755"/>
                  </a:lnTo>
                  <a:lnTo>
                    <a:pt x="156978" y="92074"/>
                  </a:lnTo>
                  <a:lnTo>
                    <a:pt x="194431" y="65250"/>
                  </a:lnTo>
                  <a:lnTo>
                    <a:pt x="234797" y="42598"/>
                  </a:lnTo>
                  <a:lnTo>
                    <a:pt x="277763" y="24433"/>
                  </a:lnTo>
                  <a:lnTo>
                    <a:pt x="323013" y="11069"/>
                  </a:lnTo>
                  <a:lnTo>
                    <a:pt x="370235" y="2819"/>
                  </a:lnTo>
                  <a:lnTo>
                    <a:pt x="419112" y="0"/>
                  </a:lnTo>
                  <a:lnTo>
                    <a:pt x="3467087" y="0"/>
                  </a:lnTo>
                  <a:lnTo>
                    <a:pt x="3515964" y="2819"/>
                  </a:lnTo>
                  <a:lnTo>
                    <a:pt x="3563186" y="11069"/>
                  </a:lnTo>
                  <a:lnTo>
                    <a:pt x="3608436" y="24433"/>
                  </a:lnTo>
                  <a:lnTo>
                    <a:pt x="3651402" y="42598"/>
                  </a:lnTo>
                  <a:lnTo>
                    <a:pt x="3691768" y="65250"/>
                  </a:lnTo>
                  <a:lnTo>
                    <a:pt x="3729221" y="92074"/>
                  </a:lnTo>
                  <a:lnTo>
                    <a:pt x="3763444" y="122755"/>
                  </a:lnTo>
                  <a:lnTo>
                    <a:pt x="3794125" y="156978"/>
                  </a:lnTo>
                  <a:lnTo>
                    <a:pt x="3820949" y="194431"/>
                  </a:lnTo>
                  <a:lnTo>
                    <a:pt x="3843601" y="234797"/>
                  </a:lnTo>
                  <a:lnTo>
                    <a:pt x="3861766" y="277763"/>
                  </a:lnTo>
                  <a:lnTo>
                    <a:pt x="3875130" y="323013"/>
                  </a:lnTo>
                  <a:lnTo>
                    <a:pt x="3883380" y="370235"/>
                  </a:lnTo>
                  <a:lnTo>
                    <a:pt x="3886200" y="419112"/>
                  </a:lnTo>
                  <a:lnTo>
                    <a:pt x="3886200" y="2095487"/>
                  </a:lnTo>
                  <a:lnTo>
                    <a:pt x="3883380" y="2144364"/>
                  </a:lnTo>
                  <a:lnTo>
                    <a:pt x="3875130" y="2191586"/>
                  </a:lnTo>
                  <a:lnTo>
                    <a:pt x="3861766" y="2236836"/>
                  </a:lnTo>
                  <a:lnTo>
                    <a:pt x="3843601" y="2279802"/>
                  </a:lnTo>
                  <a:lnTo>
                    <a:pt x="3820949" y="2320168"/>
                  </a:lnTo>
                  <a:lnTo>
                    <a:pt x="3794125" y="2357621"/>
                  </a:lnTo>
                  <a:lnTo>
                    <a:pt x="3763444" y="2391844"/>
                  </a:lnTo>
                  <a:lnTo>
                    <a:pt x="3729221" y="2422525"/>
                  </a:lnTo>
                  <a:lnTo>
                    <a:pt x="3691768" y="2449349"/>
                  </a:lnTo>
                  <a:lnTo>
                    <a:pt x="3651402" y="2472001"/>
                  </a:lnTo>
                  <a:lnTo>
                    <a:pt x="3608436" y="2490166"/>
                  </a:lnTo>
                  <a:lnTo>
                    <a:pt x="3563186" y="2503530"/>
                  </a:lnTo>
                  <a:lnTo>
                    <a:pt x="3515964" y="2511780"/>
                  </a:lnTo>
                  <a:lnTo>
                    <a:pt x="3467087" y="2514599"/>
                  </a:lnTo>
                  <a:lnTo>
                    <a:pt x="419112" y="2514599"/>
                  </a:lnTo>
                  <a:lnTo>
                    <a:pt x="370235" y="2511780"/>
                  </a:lnTo>
                  <a:lnTo>
                    <a:pt x="323013" y="2503530"/>
                  </a:lnTo>
                  <a:lnTo>
                    <a:pt x="277763" y="2490166"/>
                  </a:lnTo>
                  <a:lnTo>
                    <a:pt x="234797" y="2472001"/>
                  </a:lnTo>
                  <a:lnTo>
                    <a:pt x="194431" y="2449349"/>
                  </a:lnTo>
                  <a:lnTo>
                    <a:pt x="156978" y="2422525"/>
                  </a:lnTo>
                  <a:lnTo>
                    <a:pt x="122755" y="2391844"/>
                  </a:lnTo>
                  <a:lnTo>
                    <a:pt x="92074" y="2357621"/>
                  </a:lnTo>
                  <a:lnTo>
                    <a:pt x="65250" y="2320168"/>
                  </a:lnTo>
                  <a:lnTo>
                    <a:pt x="42598" y="2279802"/>
                  </a:lnTo>
                  <a:lnTo>
                    <a:pt x="24433" y="2236836"/>
                  </a:lnTo>
                  <a:lnTo>
                    <a:pt x="11069" y="2191586"/>
                  </a:lnTo>
                  <a:lnTo>
                    <a:pt x="2819" y="2144364"/>
                  </a:lnTo>
                  <a:lnTo>
                    <a:pt x="0" y="2095487"/>
                  </a:lnTo>
                  <a:lnTo>
                    <a:pt x="0" y="4191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40640" marR="4378325" indent="-158115" algn="ctr">
              <a:lnSpc>
                <a:spcPts val="4029"/>
              </a:lnSpc>
              <a:spcBef>
                <a:spcPts val="315"/>
              </a:spcBef>
            </a:pPr>
            <a:r>
              <a:rPr i="1" spc="-95" dirty="0"/>
              <a:t>Know </a:t>
            </a:r>
            <a:r>
              <a:rPr i="1" spc="-85" dirty="0"/>
              <a:t>that </a:t>
            </a:r>
            <a:r>
              <a:rPr i="1" spc="-95" dirty="0"/>
              <a:t>the  </a:t>
            </a:r>
            <a:r>
              <a:rPr spc="-90" dirty="0"/>
              <a:t>Church </a:t>
            </a:r>
            <a:r>
              <a:rPr spc="-65" dirty="0"/>
              <a:t>is </a:t>
            </a:r>
            <a:r>
              <a:rPr spc="-80" dirty="0"/>
              <a:t>God’s  </a:t>
            </a:r>
            <a:r>
              <a:rPr spc="-155" dirty="0"/>
              <a:t>Family.</a:t>
            </a:r>
          </a:p>
          <a:p>
            <a:pPr marL="4343400" algn="ctr">
              <a:lnSpc>
                <a:spcPts val="2470"/>
              </a:lnSpc>
            </a:pPr>
            <a:r>
              <a:rPr i="1" spc="-95" dirty="0"/>
              <a:t>Know </a:t>
            </a:r>
            <a:r>
              <a:rPr i="1" spc="-85" dirty="0"/>
              <a:t>that I</a:t>
            </a:r>
            <a:r>
              <a:rPr i="1" spc="-80" dirty="0"/>
              <a:t> </a:t>
            </a:r>
            <a:r>
              <a:rPr i="1" spc="-110" dirty="0"/>
              <a:t>am</a:t>
            </a:r>
          </a:p>
          <a:p>
            <a:pPr marL="4186554" algn="ctr">
              <a:lnSpc>
                <a:spcPts val="3450"/>
              </a:lnSpc>
            </a:pPr>
            <a:r>
              <a:rPr i="1" spc="-85" dirty="0"/>
              <a:t>part </a:t>
            </a:r>
            <a:r>
              <a:rPr i="1" spc="-80" dirty="0"/>
              <a:t>of</a:t>
            </a:r>
            <a:r>
              <a:rPr i="1" spc="-50" dirty="0"/>
              <a:t> </a:t>
            </a:r>
            <a:r>
              <a:rPr i="1" spc="-85" dirty="0"/>
              <a:t>that</a:t>
            </a:r>
          </a:p>
          <a:p>
            <a:pPr marL="4276090" algn="ctr">
              <a:lnSpc>
                <a:spcPct val="100000"/>
              </a:lnSpc>
              <a:spcBef>
                <a:spcPts val="495"/>
              </a:spcBef>
            </a:pPr>
            <a:r>
              <a:rPr i="1" spc="-100" dirty="0"/>
              <a:t>family</a:t>
            </a:r>
            <a:r>
              <a:rPr i="1" spc="35" dirty="0"/>
              <a:t> </a:t>
            </a:r>
            <a:r>
              <a:rPr i="1" spc="-204" dirty="0"/>
              <a:t>too.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523999" y="5737859"/>
            <a:ext cx="9144000" cy="679703"/>
            <a:chOff x="1523999" y="5737859"/>
            <a:chExt cx="9144000" cy="679703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9723" y="5861303"/>
              <a:ext cx="2193035" cy="466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8251" y="5737859"/>
              <a:ext cx="507491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35139" y="5867399"/>
              <a:ext cx="882395" cy="466343"/>
            </a:xfrm>
            <a:prstGeom prst="rect">
              <a:avLst/>
            </a:prstGeom>
          </p:spPr>
        </p:pic>
      </p:grpSp>
      <p:sp>
        <p:nvSpPr>
          <p:cNvPr id="21" name="Footer Placeholder 2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4AA670F-D334-4A8C-9FBF-B68A95F345FC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6914" y="634206"/>
            <a:ext cx="9237345" cy="136768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St. </a:t>
            </a:r>
            <a:r>
              <a:rPr lang="en-GB" sz="4400" b="0" i="0" u="heavy" spc="-5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Joseph’s </a:t>
            </a:r>
            <a:r>
              <a:rPr sz="4400" b="0" i="0" u="heavy" spc="-5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Catholic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Primary</a:t>
            </a:r>
            <a:r>
              <a:rPr sz="4400" b="0" i="0" u="heavy" spc="-8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School</a:t>
            </a:r>
            <a:endParaRPr sz="44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946" y="1983303"/>
            <a:ext cx="8463280" cy="381952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840864">
              <a:lnSpc>
                <a:spcPct val="100000"/>
              </a:lnSpc>
              <a:spcBef>
                <a:spcPts val="665"/>
              </a:spcBef>
            </a:pPr>
            <a:r>
              <a:rPr sz="4400" b="1" dirty="0">
                <a:latin typeface="Century Gothic"/>
                <a:cs typeface="Century Gothic"/>
              </a:rPr>
              <a:t>A </a:t>
            </a:r>
            <a:r>
              <a:rPr sz="4400" b="1" spc="-5" dirty="0">
                <a:latin typeface="Century Gothic"/>
                <a:cs typeface="Century Gothic"/>
              </a:rPr>
              <a:t>Journey in</a:t>
            </a:r>
            <a:r>
              <a:rPr sz="4400" b="1" spc="-70" dirty="0">
                <a:latin typeface="Century Gothic"/>
                <a:cs typeface="Century Gothic"/>
              </a:rPr>
              <a:t> </a:t>
            </a:r>
            <a:r>
              <a:rPr sz="4400" b="1" dirty="0">
                <a:latin typeface="Century Gothic"/>
                <a:cs typeface="Century Gothic"/>
              </a:rPr>
              <a:t>Love</a:t>
            </a:r>
            <a:endParaRPr sz="4400" dirty="0">
              <a:latin typeface="Century Gothic"/>
              <a:cs typeface="Century Gothic"/>
            </a:endParaRPr>
          </a:p>
          <a:p>
            <a:pPr marL="241300" marR="5080" indent="-241300">
              <a:lnSpc>
                <a:spcPts val="43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4000" spc="-5" dirty="0">
                <a:latin typeface="Century Gothic"/>
                <a:cs typeface="Century Gothic"/>
              </a:rPr>
              <a:t>A developmental </a:t>
            </a:r>
            <a:r>
              <a:rPr sz="4000" spc="-10" dirty="0">
                <a:latin typeface="Century Gothic"/>
                <a:cs typeface="Century Gothic"/>
              </a:rPr>
              <a:t>programme </a:t>
            </a:r>
            <a:r>
              <a:rPr sz="4000" dirty="0">
                <a:latin typeface="Century Gothic"/>
                <a:cs typeface="Century Gothic"/>
              </a:rPr>
              <a:t>for  </a:t>
            </a:r>
            <a:r>
              <a:rPr sz="4000" spc="-10" dirty="0">
                <a:latin typeface="Century Gothic"/>
                <a:cs typeface="Century Gothic"/>
              </a:rPr>
              <a:t>primary </a:t>
            </a:r>
            <a:r>
              <a:rPr sz="4000" spc="-5" dirty="0">
                <a:latin typeface="Century Gothic"/>
                <a:cs typeface="Century Gothic"/>
              </a:rPr>
              <a:t>school</a:t>
            </a:r>
            <a:r>
              <a:rPr sz="4000" spc="55" dirty="0">
                <a:latin typeface="Century Gothic"/>
                <a:cs typeface="Century Gothic"/>
              </a:rPr>
              <a:t> </a:t>
            </a:r>
            <a:r>
              <a:rPr sz="4000" spc="-5" dirty="0">
                <a:latin typeface="Century Gothic"/>
                <a:cs typeface="Century Gothic"/>
              </a:rPr>
              <a:t>children</a:t>
            </a:r>
            <a:endParaRPr sz="4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4650" dirty="0">
              <a:latin typeface="Century Gothic"/>
              <a:cs typeface="Century Gothic"/>
            </a:endParaRPr>
          </a:p>
          <a:p>
            <a:pPr marL="1017269" marR="180975" lvl="1" indent="-1017269">
              <a:lnSpc>
                <a:spcPts val="4320"/>
              </a:lnSpc>
              <a:buFont typeface="Arial"/>
              <a:buChar char="•"/>
              <a:tabLst>
                <a:tab pos="1017269" algn="l"/>
              </a:tabLst>
            </a:pPr>
            <a:r>
              <a:rPr sz="4000" spc="-10" dirty="0">
                <a:latin typeface="Century Gothic"/>
                <a:cs typeface="Century Gothic"/>
              </a:rPr>
              <a:t>An </a:t>
            </a:r>
            <a:r>
              <a:rPr sz="4000" spc="-5" dirty="0">
                <a:latin typeface="Century Gothic"/>
                <a:cs typeface="Century Gothic"/>
              </a:rPr>
              <a:t>RSE (Relationships </a:t>
            </a:r>
            <a:r>
              <a:rPr sz="4000" spc="-10" dirty="0">
                <a:latin typeface="Century Gothic"/>
                <a:cs typeface="Century Gothic"/>
              </a:rPr>
              <a:t>and Sex  </a:t>
            </a:r>
            <a:r>
              <a:rPr sz="4000" spc="-5" dirty="0">
                <a:latin typeface="Century Gothic"/>
                <a:cs typeface="Century Gothic"/>
              </a:rPr>
              <a:t>Education)</a:t>
            </a:r>
            <a:r>
              <a:rPr sz="4000" spc="30" dirty="0">
                <a:latin typeface="Century Gothic"/>
                <a:cs typeface="Century Gothic"/>
              </a:rPr>
              <a:t> </a:t>
            </a:r>
            <a:r>
              <a:rPr sz="4000" spc="-10" dirty="0">
                <a:latin typeface="Century Gothic"/>
                <a:cs typeface="Century Gothic"/>
              </a:rPr>
              <a:t>programme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A673EA4-3071-45C2-AD06-3B033597004D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0" y="100584"/>
            <a:ext cx="3238500" cy="12313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/>
              <a:t>Keywords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31007" y="1435610"/>
            <a:ext cx="6731634" cy="3759835"/>
            <a:chOff x="2731007" y="1435610"/>
            <a:chExt cx="6731634" cy="3759835"/>
          </a:xfrm>
        </p:grpSpPr>
        <p:sp>
          <p:nvSpPr>
            <p:cNvPr id="5" name="object 5"/>
            <p:cNvSpPr/>
            <p:nvPr/>
          </p:nvSpPr>
          <p:spPr>
            <a:xfrm>
              <a:off x="2743961" y="1448564"/>
              <a:ext cx="6705600" cy="3733800"/>
            </a:xfrm>
            <a:custGeom>
              <a:avLst/>
              <a:gdLst/>
              <a:ahLst/>
              <a:cxnLst/>
              <a:rect l="l" t="t" r="r" b="b"/>
              <a:pathLst>
                <a:path w="6705600" h="3733800">
                  <a:moveTo>
                    <a:pt x="6083287" y="0"/>
                  </a:moveTo>
                  <a:lnTo>
                    <a:pt x="622312" y="0"/>
                  </a:lnTo>
                  <a:lnTo>
                    <a:pt x="573680" y="1872"/>
                  </a:lnTo>
                  <a:lnTo>
                    <a:pt x="526071" y="7396"/>
                  </a:lnTo>
                  <a:lnTo>
                    <a:pt x="479624" y="16435"/>
                  </a:lnTo>
                  <a:lnTo>
                    <a:pt x="434477" y="28849"/>
                  </a:lnTo>
                  <a:lnTo>
                    <a:pt x="390769" y="44501"/>
                  </a:lnTo>
                  <a:lnTo>
                    <a:pt x="348638" y="63251"/>
                  </a:lnTo>
                  <a:lnTo>
                    <a:pt x="308222" y="84962"/>
                  </a:lnTo>
                  <a:lnTo>
                    <a:pt x="269660" y="109495"/>
                  </a:lnTo>
                  <a:lnTo>
                    <a:pt x="233090" y="136713"/>
                  </a:lnTo>
                  <a:lnTo>
                    <a:pt x="198651" y="166476"/>
                  </a:lnTo>
                  <a:lnTo>
                    <a:pt x="166480" y="198646"/>
                  </a:lnTo>
                  <a:lnTo>
                    <a:pt x="136717" y="233085"/>
                  </a:lnTo>
                  <a:lnTo>
                    <a:pt x="109499" y="269654"/>
                  </a:lnTo>
                  <a:lnTo>
                    <a:pt x="84965" y="308216"/>
                  </a:lnTo>
                  <a:lnTo>
                    <a:pt x="63253" y="348632"/>
                  </a:lnTo>
                  <a:lnTo>
                    <a:pt x="44502" y="390763"/>
                  </a:lnTo>
                  <a:lnTo>
                    <a:pt x="28850" y="434472"/>
                  </a:lnTo>
                  <a:lnTo>
                    <a:pt x="16436" y="479620"/>
                  </a:lnTo>
                  <a:lnTo>
                    <a:pt x="7397" y="526068"/>
                  </a:lnTo>
                  <a:lnTo>
                    <a:pt x="1872" y="573678"/>
                  </a:lnTo>
                  <a:lnTo>
                    <a:pt x="0" y="622312"/>
                  </a:lnTo>
                  <a:lnTo>
                    <a:pt x="0" y="3111487"/>
                  </a:lnTo>
                  <a:lnTo>
                    <a:pt x="1872" y="3160119"/>
                  </a:lnTo>
                  <a:lnTo>
                    <a:pt x="7397" y="3207728"/>
                  </a:lnTo>
                  <a:lnTo>
                    <a:pt x="16436" y="3254175"/>
                  </a:lnTo>
                  <a:lnTo>
                    <a:pt x="28850" y="3299322"/>
                  </a:lnTo>
                  <a:lnTo>
                    <a:pt x="44502" y="3343030"/>
                  </a:lnTo>
                  <a:lnTo>
                    <a:pt x="63253" y="3385161"/>
                  </a:lnTo>
                  <a:lnTo>
                    <a:pt x="84965" y="3425577"/>
                  </a:lnTo>
                  <a:lnTo>
                    <a:pt x="109499" y="3464139"/>
                  </a:lnTo>
                  <a:lnTo>
                    <a:pt x="136717" y="3500709"/>
                  </a:lnTo>
                  <a:lnTo>
                    <a:pt x="166480" y="3535148"/>
                  </a:lnTo>
                  <a:lnTo>
                    <a:pt x="198651" y="3567319"/>
                  </a:lnTo>
                  <a:lnTo>
                    <a:pt x="233090" y="3597082"/>
                  </a:lnTo>
                  <a:lnTo>
                    <a:pt x="269660" y="3624300"/>
                  </a:lnTo>
                  <a:lnTo>
                    <a:pt x="308222" y="3648834"/>
                  </a:lnTo>
                  <a:lnTo>
                    <a:pt x="348638" y="3670546"/>
                  </a:lnTo>
                  <a:lnTo>
                    <a:pt x="390769" y="3689297"/>
                  </a:lnTo>
                  <a:lnTo>
                    <a:pt x="434477" y="3704949"/>
                  </a:lnTo>
                  <a:lnTo>
                    <a:pt x="479624" y="3717363"/>
                  </a:lnTo>
                  <a:lnTo>
                    <a:pt x="526071" y="3726402"/>
                  </a:lnTo>
                  <a:lnTo>
                    <a:pt x="573680" y="3731927"/>
                  </a:lnTo>
                  <a:lnTo>
                    <a:pt x="622312" y="3733800"/>
                  </a:lnTo>
                  <a:lnTo>
                    <a:pt x="6083287" y="3733800"/>
                  </a:lnTo>
                  <a:lnTo>
                    <a:pt x="6131919" y="3731927"/>
                  </a:lnTo>
                  <a:lnTo>
                    <a:pt x="6179528" y="3726402"/>
                  </a:lnTo>
                  <a:lnTo>
                    <a:pt x="6225975" y="3717363"/>
                  </a:lnTo>
                  <a:lnTo>
                    <a:pt x="6271122" y="3704949"/>
                  </a:lnTo>
                  <a:lnTo>
                    <a:pt x="6314830" y="3689297"/>
                  </a:lnTo>
                  <a:lnTo>
                    <a:pt x="6356961" y="3670546"/>
                  </a:lnTo>
                  <a:lnTo>
                    <a:pt x="6397377" y="3648834"/>
                  </a:lnTo>
                  <a:lnTo>
                    <a:pt x="6435939" y="3624300"/>
                  </a:lnTo>
                  <a:lnTo>
                    <a:pt x="6472509" y="3597082"/>
                  </a:lnTo>
                  <a:lnTo>
                    <a:pt x="6506948" y="3567319"/>
                  </a:lnTo>
                  <a:lnTo>
                    <a:pt x="6539119" y="3535148"/>
                  </a:lnTo>
                  <a:lnTo>
                    <a:pt x="6568882" y="3500709"/>
                  </a:lnTo>
                  <a:lnTo>
                    <a:pt x="6596100" y="3464139"/>
                  </a:lnTo>
                  <a:lnTo>
                    <a:pt x="6620634" y="3425577"/>
                  </a:lnTo>
                  <a:lnTo>
                    <a:pt x="6642346" y="3385161"/>
                  </a:lnTo>
                  <a:lnTo>
                    <a:pt x="6661097" y="3343030"/>
                  </a:lnTo>
                  <a:lnTo>
                    <a:pt x="6676749" y="3299322"/>
                  </a:lnTo>
                  <a:lnTo>
                    <a:pt x="6689163" y="3254175"/>
                  </a:lnTo>
                  <a:lnTo>
                    <a:pt x="6698202" y="3207728"/>
                  </a:lnTo>
                  <a:lnTo>
                    <a:pt x="6703727" y="3160119"/>
                  </a:lnTo>
                  <a:lnTo>
                    <a:pt x="6705600" y="3111487"/>
                  </a:lnTo>
                  <a:lnTo>
                    <a:pt x="6705600" y="622312"/>
                  </a:lnTo>
                  <a:lnTo>
                    <a:pt x="6703727" y="573678"/>
                  </a:lnTo>
                  <a:lnTo>
                    <a:pt x="6698202" y="526068"/>
                  </a:lnTo>
                  <a:lnTo>
                    <a:pt x="6689163" y="479620"/>
                  </a:lnTo>
                  <a:lnTo>
                    <a:pt x="6676749" y="434472"/>
                  </a:lnTo>
                  <a:lnTo>
                    <a:pt x="6661097" y="390763"/>
                  </a:lnTo>
                  <a:lnTo>
                    <a:pt x="6642346" y="348632"/>
                  </a:lnTo>
                  <a:lnTo>
                    <a:pt x="6620634" y="308216"/>
                  </a:lnTo>
                  <a:lnTo>
                    <a:pt x="6596100" y="269654"/>
                  </a:lnTo>
                  <a:lnTo>
                    <a:pt x="6568882" y="233085"/>
                  </a:lnTo>
                  <a:lnTo>
                    <a:pt x="6539119" y="198646"/>
                  </a:lnTo>
                  <a:lnTo>
                    <a:pt x="6506948" y="166476"/>
                  </a:lnTo>
                  <a:lnTo>
                    <a:pt x="6472509" y="136713"/>
                  </a:lnTo>
                  <a:lnTo>
                    <a:pt x="6435939" y="109495"/>
                  </a:lnTo>
                  <a:lnTo>
                    <a:pt x="6397377" y="84962"/>
                  </a:lnTo>
                  <a:lnTo>
                    <a:pt x="6356961" y="63251"/>
                  </a:lnTo>
                  <a:lnTo>
                    <a:pt x="6314830" y="44501"/>
                  </a:lnTo>
                  <a:lnTo>
                    <a:pt x="6271122" y="28849"/>
                  </a:lnTo>
                  <a:lnTo>
                    <a:pt x="6225975" y="16435"/>
                  </a:lnTo>
                  <a:lnTo>
                    <a:pt x="6179528" y="7396"/>
                  </a:lnTo>
                  <a:lnTo>
                    <a:pt x="6131919" y="1872"/>
                  </a:lnTo>
                  <a:lnTo>
                    <a:pt x="6083287" y="0"/>
                  </a:lnTo>
                  <a:close/>
                </a:path>
              </a:pathLst>
            </a:custGeom>
            <a:solidFill>
              <a:srgbClr val="3000A3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43961" y="1448564"/>
              <a:ext cx="6705600" cy="3733800"/>
            </a:xfrm>
            <a:custGeom>
              <a:avLst/>
              <a:gdLst/>
              <a:ahLst/>
              <a:cxnLst/>
              <a:rect l="l" t="t" r="r" b="b"/>
              <a:pathLst>
                <a:path w="6705600" h="3733800">
                  <a:moveTo>
                    <a:pt x="0" y="622312"/>
                  </a:moveTo>
                  <a:lnTo>
                    <a:pt x="1872" y="573678"/>
                  </a:lnTo>
                  <a:lnTo>
                    <a:pt x="7397" y="526068"/>
                  </a:lnTo>
                  <a:lnTo>
                    <a:pt x="16436" y="479620"/>
                  </a:lnTo>
                  <a:lnTo>
                    <a:pt x="28850" y="434472"/>
                  </a:lnTo>
                  <a:lnTo>
                    <a:pt x="44502" y="390763"/>
                  </a:lnTo>
                  <a:lnTo>
                    <a:pt x="63253" y="348632"/>
                  </a:lnTo>
                  <a:lnTo>
                    <a:pt x="84965" y="308216"/>
                  </a:lnTo>
                  <a:lnTo>
                    <a:pt x="109499" y="269654"/>
                  </a:lnTo>
                  <a:lnTo>
                    <a:pt x="136717" y="233085"/>
                  </a:lnTo>
                  <a:lnTo>
                    <a:pt x="166480" y="198646"/>
                  </a:lnTo>
                  <a:lnTo>
                    <a:pt x="198651" y="166476"/>
                  </a:lnTo>
                  <a:lnTo>
                    <a:pt x="233090" y="136713"/>
                  </a:lnTo>
                  <a:lnTo>
                    <a:pt x="269660" y="109495"/>
                  </a:lnTo>
                  <a:lnTo>
                    <a:pt x="308222" y="84962"/>
                  </a:lnTo>
                  <a:lnTo>
                    <a:pt x="348638" y="63251"/>
                  </a:lnTo>
                  <a:lnTo>
                    <a:pt x="390769" y="44501"/>
                  </a:lnTo>
                  <a:lnTo>
                    <a:pt x="434477" y="28849"/>
                  </a:lnTo>
                  <a:lnTo>
                    <a:pt x="479624" y="16435"/>
                  </a:lnTo>
                  <a:lnTo>
                    <a:pt x="526071" y="7396"/>
                  </a:lnTo>
                  <a:lnTo>
                    <a:pt x="573680" y="1872"/>
                  </a:lnTo>
                  <a:lnTo>
                    <a:pt x="622312" y="0"/>
                  </a:lnTo>
                  <a:lnTo>
                    <a:pt x="6083287" y="0"/>
                  </a:lnTo>
                  <a:lnTo>
                    <a:pt x="6131919" y="1872"/>
                  </a:lnTo>
                  <a:lnTo>
                    <a:pt x="6179528" y="7396"/>
                  </a:lnTo>
                  <a:lnTo>
                    <a:pt x="6225975" y="16435"/>
                  </a:lnTo>
                  <a:lnTo>
                    <a:pt x="6271122" y="28849"/>
                  </a:lnTo>
                  <a:lnTo>
                    <a:pt x="6314830" y="44501"/>
                  </a:lnTo>
                  <a:lnTo>
                    <a:pt x="6356961" y="63251"/>
                  </a:lnTo>
                  <a:lnTo>
                    <a:pt x="6397377" y="84962"/>
                  </a:lnTo>
                  <a:lnTo>
                    <a:pt x="6435939" y="109495"/>
                  </a:lnTo>
                  <a:lnTo>
                    <a:pt x="6472509" y="136713"/>
                  </a:lnTo>
                  <a:lnTo>
                    <a:pt x="6506948" y="166476"/>
                  </a:lnTo>
                  <a:lnTo>
                    <a:pt x="6539119" y="198646"/>
                  </a:lnTo>
                  <a:lnTo>
                    <a:pt x="6568882" y="233085"/>
                  </a:lnTo>
                  <a:lnTo>
                    <a:pt x="6596100" y="269654"/>
                  </a:lnTo>
                  <a:lnTo>
                    <a:pt x="6620634" y="308216"/>
                  </a:lnTo>
                  <a:lnTo>
                    <a:pt x="6642346" y="348632"/>
                  </a:lnTo>
                  <a:lnTo>
                    <a:pt x="6661097" y="390763"/>
                  </a:lnTo>
                  <a:lnTo>
                    <a:pt x="6676749" y="434472"/>
                  </a:lnTo>
                  <a:lnTo>
                    <a:pt x="6689163" y="479620"/>
                  </a:lnTo>
                  <a:lnTo>
                    <a:pt x="6698202" y="526068"/>
                  </a:lnTo>
                  <a:lnTo>
                    <a:pt x="6703727" y="573678"/>
                  </a:lnTo>
                  <a:lnTo>
                    <a:pt x="6705600" y="622312"/>
                  </a:lnTo>
                  <a:lnTo>
                    <a:pt x="6705600" y="3111487"/>
                  </a:lnTo>
                  <a:lnTo>
                    <a:pt x="6703727" y="3160119"/>
                  </a:lnTo>
                  <a:lnTo>
                    <a:pt x="6698202" y="3207728"/>
                  </a:lnTo>
                  <a:lnTo>
                    <a:pt x="6689163" y="3254175"/>
                  </a:lnTo>
                  <a:lnTo>
                    <a:pt x="6676749" y="3299322"/>
                  </a:lnTo>
                  <a:lnTo>
                    <a:pt x="6661097" y="3343030"/>
                  </a:lnTo>
                  <a:lnTo>
                    <a:pt x="6642346" y="3385161"/>
                  </a:lnTo>
                  <a:lnTo>
                    <a:pt x="6620634" y="3425577"/>
                  </a:lnTo>
                  <a:lnTo>
                    <a:pt x="6596100" y="3464139"/>
                  </a:lnTo>
                  <a:lnTo>
                    <a:pt x="6568882" y="3500709"/>
                  </a:lnTo>
                  <a:lnTo>
                    <a:pt x="6539119" y="3535148"/>
                  </a:lnTo>
                  <a:lnTo>
                    <a:pt x="6506948" y="3567319"/>
                  </a:lnTo>
                  <a:lnTo>
                    <a:pt x="6472509" y="3597082"/>
                  </a:lnTo>
                  <a:lnTo>
                    <a:pt x="6435939" y="3624300"/>
                  </a:lnTo>
                  <a:lnTo>
                    <a:pt x="6397377" y="3648834"/>
                  </a:lnTo>
                  <a:lnTo>
                    <a:pt x="6356961" y="3670546"/>
                  </a:lnTo>
                  <a:lnTo>
                    <a:pt x="6314830" y="3689297"/>
                  </a:lnTo>
                  <a:lnTo>
                    <a:pt x="6271122" y="3704949"/>
                  </a:lnTo>
                  <a:lnTo>
                    <a:pt x="6225975" y="3717363"/>
                  </a:lnTo>
                  <a:lnTo>
                    <a:pt x="6179528" y="3726402"/>
                  </a:lnTo>
                  <a:lnTo>
                    <a:pt x="6131919" y="3731927"/>
                  </a:lnTo>
                  <a:lnTo>
                    <a:pt x="6083287" y="3733800"/>
                  </a:lnTo>
                  <a:lnTo>
                    <a:pt x="622312" y="3733800"/>
                  </a:lnTo>
                  <a:lnTo>
                    <a:pt x="573680" y="3731927"/>
                  </a:lnTo>
                  <a:lnTo>
                    <a:pt x="526071" y="3726402"/>
                  </a:lnTo>
                  <a:lnTo>
                    <a:pt x="479624" y="3717363"/>
                  </a:lnTo>
                  <a:lnTo>
                    <a:pt x="434477" y="3704949"/>
                  </a:lnTo>
                  <a:lnTo>
                    <a:pt x="390769" y="3689297"/>
                  </a:lnTo>
                  <a:lnTo>
                    <a:pt x="348638" y="3670546"/>
                  </a:lnTo>
                  <a:lnTo>
                    <a:pt x="308222" y="3648834"/>
                  </a:lnTo>
                  <a:lnTo>
                    <a:pt x="269660" y="3624300"/>
                  </a:lnTo>
                  <a:lnTo>
                    <a:pt x="233090" y="3597082"/>
                  </a:lnTo>
                  <a:lnTo>
                    <a:pt x="198651" y="3567319"/>
                  </a:lnTo>
                  <a:lnTo>
                    <a:pt x="166480" y="3535148"/>
                  </a:lnTo>
                  <a:lnTo>
                    <a:pt x="136717" y="3500709"/>
                  </a:lnTo>
                  <a:lnTo>
                    <a:pt x="109499" y="3464139"/>
                  </a:lnTo>
                  <a:lnTo>
                    <a:pt x="84965" y="3425577"/>
                  </a:lnTo>
                  <a:lnTo>
                    <a:pt x="63253" y="3385161"/>
                  </a:lnTo>
                  <a:lnTo>
                    <a:pt x="44502" y="3343030"/>
                  </a:lnTo>
                  <a:lnTo>
                    <a:pt x="28850" y="3299322"/>
                  </a:lnTo>
                  <a:lnTo>
                    <a:pt x="16436" y="3254175"/>
                  </a:lnTo>
                  <a:lnTo>
                    <a:pt x="7397" y="3207728"/>
                  </a:lnTo>
                  <a:lnTo>
                    <a:pt x="1872" y="3160119"/>
                  </a:lnTo>
                  <a:lnTo>
                    <a:pt x="0" y="3111487"/>
                  </a:lnTo>
                  <a:lnTo>
                    <a:pt x="0" y="6223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519427" y="5814059"/>
            <a:ext cx="9153525" cy="847725"/>
            <a:chOff x="1519427" y="5814059"/>
            <a:chExt cx="9153525" cy="8477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1623" y="5937503"/>
              <a:ext cx="2183891" cy="4663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1008" y="5814059"/>
              <a:ext cx="507491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7895" y="5943599"/>
              <a:ext cx="880859" cy="4663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24755" y="5981699"/>
              <a:ext cx="2369819" cy="466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11111" y="5981699"/>
              <a:ext cx="350519" cy="4663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33031" y="5981699"/>
              <a:ext cx="882394" cy="4663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134599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306324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306324" y="256032"/>
                  </a:lnTo>
                  <a:lnTo>
                    <a:pt x="306324" y="224027"/>
                  </a:lnTo>
                  <a:lnTo>
                    <a:pt x="81152" y="224028"/>
                  </a:lnTo>
                  <a:lnTo>
                    <a:pt x="81152" y="128015"/>
                  </a:lnTo>
                  <a:lnTo>
                    <a:pt x="57150" y="128015"/>
                  </a:lnTo>
                  <a:lnTo>
                    <a:pt x="153161" y="32004"/>
                  </a:lnTo>
                  <a:lnTo>
                    <a:pt x="306324" y="32004"/>
                  </a:lnTo>
                  <a:lnTo>
                    <a:pt x="306324" y="0"/>
                  </a:lnTo>
                  <a:close/>
                </a:path>
                <a:path w="306704" h="256540">
                  <a:moveTo>
                    <a:pt x="306324" y="44005"/>
                  </a:moveTo>
                  <a:lnTo>
                    <a:pt x="213169" y="44005"/>
                  </a:lnTo>
                  <a:lnTo>
                    <a:pt x="213169" y="92011"/>
                  </a:lnTo>
                  <a:lnTo>
                    <a:pt x="249174" y="128015"/>
                  </a:lnTo>
                  <a:lnTo>
                    <a:pt x="225171" y="128015"/>
                  </a:lnTo>
                  <a:lnTo>
                    <a:pt x="225171" y="224028"/>
                  </a:lnTo>
                  <a:lnTo>
                    <a:pt x="306324" y="224027"/>
                  </a:lnTo>
                  <a:lnTo>
                    <a:pt x="306324" y="44005"/>
                  </a:lnTo>
                  <a:close/>
                </a:path>
                <a:path w="306704" h="256540">
                  <a:moveTo>
                    <a:pt x="306324" y="32004"/>
                  </a:moveTo>
                  <a:lnTo>
                    <a:pt x="153161" y="32004"/>
                  </a:lnTo>
                  <a:lnTo>
                    <a:pt x="189166" y="68008"/>
                  </a:lnTo>
                  <a:lnTo>
                    <a:pt x="189166" y="44005"/>
                  </a:lnTo>
                  <a:lnTo>
                    <a:pt x="306324" y="44005"/>
                  </a:lnTo>
                  <a:lnTo>
                    <a:pt x="306324" y="32004"/>
                  </a:lnTo>
                  <a:close/>
                </a:path>
              </a:pathLst>
            </a:custGeom>
            <a:solidFill>
              <a:srgbClr val="FFE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87177" y="6428231"/>
              <a:ext cx="201167" cy="2011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134599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0" y="0"/>
                  </a:moveTo>
                  <a:lnTo>
                    <a:pt x="306324" y="0"/>
                  </a:lnTo>
                  <a:lnTo>
                    <a:pt x="306324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E35E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203765" y="1635375"/>
            <a:ext cx="2077720" cy="256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3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EA18"/>
                </a:solidFill>
                <a:latin typeface="Comic Sans MS"/>
                <a:cs typeface="Comic Sans MS"/>
              </a:rPr>
              <a:t>God  </a:t>
            </a:r>
            <a:r>
              <a:rPr sz="3200" b="1" spc="-5" dirty="0">
                <a:solidFill>
                  <a:srgbClr val="FFEA18"/>
                </a:solidFill>
                <a:latin typeface="Comic Sans MS"/>
                <a:cs typeface="Comic Sans MS"/>
              </a:rPr>
              <a:t>C</a:t>
            </a:r>
            <a:r>
              <a:rPr sz="3200" b="1" spc="-10" dirty="0">
                <a:solidFill>
                  <a:srgbClr val="FFEA18"/>
                </a:solidFill>
                <a:latin typeface="Comic Sans MS"/>
                <a:cs typeface="Comic Sans MS"/>
              </a:rPr>
              <a:t>o</a:t>
            </a:r>
            <a:r>
              <a:rPr sz="3200" b="1" spc="-5" dirty="0">
                <a:solidFill>
                  <a:srgbClr val="FFEA18"/>
                </a:solidFill>
                <a:latin typeface="Comic Sans MS"/>
                <a:cs typeface="Comic Sans MS"/>
              </a:rPr>
              <a:t>mm</a:t>
            </a:r>
            <a:r>
              <a:rPr sz="3200" b="1" dirty="0">
                <a:solidFill>
                  <a:srgbClr val="FFEA18"/>
                </a:solidFill>
                <a:latin typeface="Comic Sans MS"/>
                <a:cs typeface="Comic Sans MS"/>
              </a:rPr>
              <a:t>unity  </a:t>
            </a:r>
            <a:r>
              <a:rPr sz="3200" b="1" spc="-5" dirty="0">
                <a:solidFill>
                  <a:srgbClr val="FFEA18"/>
                </a:solidFill>
                <a:latin typeface="Comic Sans MS"/>
                <a:cs typeface="Comic Sans MS"/>
              </a:rPr>
              <a:t>Belonging  Family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91085" y="1605265"/>
            <a:ext cx="3028315" cy="256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3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Comic Sans MS"/>
                <a:cs typeface="Comic Sans MS"/>
              </a:rPr>
              <a:t>Father/Mother  Carer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/</a:t>
            </a:r>
            <a:r>
              <a:rPr sz="3200" b="1" spc="-10" dirty="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sz="3200" b="1" spc="-5" dirty="0">
                <a:solidFill>
                  <a:srgbClr val="FFFFFF"/>
                </a:solidFill>
                <a:latin typeface="Comic Sans MS"/>
                <a:cs typeface="Comic Sans MS"/>
              </a:rPr>
              <a:t>ar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di</a:t>
            </a:r>
            <a:r>
              <a:rPr sz="3200" b="1" spc="-5" dirty="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sz="3200" b="1" dirty="0">
                <a:solidFill>
                  <a:srgbClr val="FFFFFF"/>
                </a:solidFill>
                <a:latin typeface="Comic Sans MS"/>
                <a:cs typeface="Comic Sans MS"/>
              </a:rPr>
              <a:t>n  </a:t>
            </a:r>
            <a:r>
              <a:rPr sz="3200" b="1" spc="-5" dirty="0">
                <a:solidFill>
                  <a:srgbClr val="FFFFFF"/>
                </a:solidFill>
                <a:latin typeface="Comic Sans MS"/>
                <a:cs typeface="Comic Sans MS"/>
              </a:rPr>
              <a:t>Feelings  Emotions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872E1E0-B2C9-4023-883C-93B26E963E99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8530" y="762222"/>
            <a:ext cx="47136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b="0" i="0" u="heavy" spc="-7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2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237470" cy="40335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104203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Discuss signs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belonging </a:t>
            </a:r>
            <a:r>
              <a:rPr sz="2800" spc="-10" dirty="0">
                <a:latin typeface="Century Gothic"/>
                <a:cs typeface="Century Gothic"/>
              </a:rPr>
              <a:t>e.g. </a:t>
            </a:r>
            <a:r>
              <a:rPr sz="2800" spc="-5" dirty="0">
                <a:latin typeface="Century Gothic"/>
                <a:cs typeface="Century Gothic"/>
              </a:rPr>
              <a:t>uniform, </a:t>
            </a:r>
            <a:r>
              <a:rPr sz="2800" spc="-10" dirty="0">
                <a:latin typeface="Century Gothic"/>
                <a:cs typeface="Century Gothic"/>
              </a:rPr>
              <a:t>attendance,  </a:t>
            </a:r>
            <a:r>
              <a:rPr sz="2800" spc="-5" dirty="0">
                <a:latin typeface="Century Gothic"/>
                <a:cs typeface="Century Gothic"/>
              </a:rPr>
              <a:t>commitment</a:t>
            </a:r>
            <a:endParaRPr sz="2800">
              <a:latin typeface="Century Gothic"/>
              <a:cs typeface="Century Gothic"/>
            </a:endParaRPr>
          </a:p>
          <a:p>
            <a:pPr marL="241300" marR="760730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Meet </a:t>
            </a:r>
            <a:r>
              <a:rPr sz="2800" dirty="0">
                <a:latin typeface="Century Gothic"/>
                <a:cs typeface="Century Gothic"/>
              </a:rPr>
              <a:t>with </a:t>
            </a:r>
            <a:r>
              <a:rPr sz="2800" spc="-10" dirty="0">
                <a:latin typeface="Century Gothic"/>
                <a:cs typeface="Century Gothic"/>
              </a:rPr>
              <a:t>key </a:t>
            </a:r>
            <a:r>
              <a:rPr sz="2800" dirty="0">
                <a:latin typeface="Century Gothic"/>
                <a:cs typeface="Century Gothic"/>
              </a:rPr>
              <a:t>community </a:t>
            </a:r>
            <a:r>
              <a:rPr sz="2800" spc="-5" dirty="0">
                <a:latin typeface="Century Gothic"/>
                <a:cs typeface="Century Gothic"/>
              </a:rPr>
              <a:t>members </a:t>
            </a:r>
            <a:r>
              <a:rPr sz="2800" spc="-10" dirty="0">
                <a:latin typeface="Century Gothic"/>
                <a:cs typeface="Century Gothic"/>
              </a:rPr>
              <a:t>e.g. </a:t>
            </a:r>
            <a:r>
              <a:rPr sz="2800" spc="-5" dirty="0">
                <a:latin typeface="Century Gothic"/>
                <a:cs typeface="Century Gothic"/>
              </a:rPr>
              <a:t>priest, </a:t>
            </a:r>
            <a:r>
              <a:rPr sz="2800" dirty="0">
                <a:latin typeface="Century Gothic"/>
                <a:cs typeface="Century Gothic"/>
              </a:rPr>
              <a:t>police  </a:t>
            </a:r>
            <a:r>
              <a:rPr sz="2800" spc="-5" dirty="0">
                <a:latin typeface="Century Gothic"/>
                <a:cs typeface="Century Gothic"/>
              </a:rPr>
              <a:t>officer,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doctor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Share </a:t>
            </a:r>
            <a:r>
              <a:rPr sz="2800" spc="-5" dirty="0">
                <a:latin typeface="Century Gothic"/>
                <a:cs typeface="Century Gothic"/>
              </a:rPr>
              <a:t>their own contributions to their</a:t>
            </a:r>
            <a:r>
              <a:rPr sz="2800" spc="7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communities</a:t>
            </a:r>
            <a:endParaRPr sz="2800">
              <a:latin typeface="Century Gothic"/>
              <a:cs typeface="Century Gothic"/>
            </a:endParaRPr>
          </a:p>
          <a:p>
            <a:pPr marL="240665" marR="186690" indent="-228600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Role-play different scenarios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the communities to which  </a:t>
            </a:r>
            <a:r>
              <a:rPr sz="2800" spc="-10" dirty="0">
                <a:latin typeface="Century Gothic"/>
                <a:cs typeface="Century Gothic"/>
              </a:rPr>
              <a:t>they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belong</a:t>
            </a:r>
            <a:endParaRPr sz="2800">
              <a:latin typeface="Century Gothic"/>
              <a:cs typeface="Century Gothic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Consider the </a:t>
            </a:r>
            <a:r>
              <a:rPr sz="2800" spc="-10" dirty="0">
                <a:latin typeface="Century Gothic"/>
                <a:cs typeface="Century Gothic"/>
              </a:rPr>
              <a:t>advantages and </a:t>
            </a:r>
            <a:r>
              <a:rPr sz="2800" spc="-5" dirty="0">
                <a:latin typeface="Century Gothic"/>
                <a:cs typeface="Century Gothic"/>
              </a:rPr>
              <a:t>disadvantages to being </a:t>
            </a:r>
            <a:r>
              <a:rPr sz="2800" dirty="0">
                <a:latin typeface="Century Gothic"/>
                <a:cs typeface="Century Gothic"/>
              </a:rPr>
              <a:t>on  </a:t>
            </a:r>
            <a:r>
              <a:rPr sz="2800" spc="-5" dirty="0">
                <a:latin typeface="Century Gothic"/>
                <a:cs typeface="Century Gothic"/>
              </a:rPr>
              <a:t>their own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E7A01BA-025B-4E77-B870-5B78E7EDBB23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39" y="251331"/>
            <a:ext cx="2770505" cy="108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950" b="1" i="1" u="heavy" spc="-200" dirty="0">
                <a:solidFill>
                  <a:srgbClr val="954F72"/>
                </a:solidFill>
                <a:uFill>
                  <a:solidFill>
                    <a:srgbClr val="954F72"/>
                  </a:solidFill>
                </a:uFill>
                <a:latin typeface="Comic Sans MS"/>
                <a:cs typeface="Comic Sans MS"/>
              </a:rPr>
              <a:t>Year</a:t>
            </a:r>
            <a:r>
              <a:rPr sz="6950" b="1" i="1" u="heavy" spc="-240" dirty="0">
                <a:solidFill>
                  <a:srgbClr val="954F72"/>
                </a:solidFill>
                <a:uFill>
                  <a:solidFill>
                    <a:srgbClr val="954F72"/>
                  </a:solidFill>
                </a:uFill>
                <a:latin typeface="Comic Sans MS"/>
                <a:cs typeface="Comic Sans MS"/>
              </a:rPr>
              <a:t> </a:t>
            </a:r>
            <a:r>
              <a:rPr sz="6950" b="1" i="1" u="heavy" spc="-215" dirty="0">
                <a:solidFill>
                  <a:srgbClr val="954F72"/>
                </a:solidFill>
                <a:uFill>
                  <a:solidFill>
                    <a:srgbClr val="954F72"/>
                  </a:solidFill>
                </a:uFill>
                <a:latin typeface="Comic Sans MS"/>
                <a:cs typeface="Comic Sans MS"/>
              </a:rPr>
              <a:t>3</a:t>
            </a:r>
            <a:endParaRPr sz="695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6207" y="3985755"/>
            <a:ext cx="6329045" cy="8934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700" b="1" i="1" spc="-200" dirty="0">
                <a:solidFill>
                  <a:srgbClr val="FF3300"/>
                </a:solidFill>
                <a:latin typeface="Comic Sans MS"/>
                <a:cs typeface="Comic Sans MS"/>
              </a:rPr>
              <a:t>How </a:t>
            </a:r>
            <a:r>
              <a:rPr sz="5700" b="1" i="1" spc="-220" dirty="0">
                <a:solidFill>
                  <a:srgbClr val="FF3300"/>
                </a:solidFill>
                <a:latin typeface="Comic Sans MS"/>
                <a:cs typeface="Comic Sans MS"/>
              </a:rPr>
              <a:t>we </a:t>
            </a:r>
            <a:r>
              <a:rPr sz="5700" b="1" i="1" spc="-140" dirty="0">
                <a:solidFill>
                  <a:srgbClr val="FF3300"/>
                </a:solidFill>
                <a:latin typeface="Comic Sans MS"/>
                <a:cs typeface="Comic Sans MS"/>
              </a:rPr>
              <a:t>live </a:t>
            </a:r>
            <a:r>
              <a:rPr sz="5700" b="1" i="1" spc="-125" dirty="0">
                <a:solidFill>
                  <a:srgbClr val="FF3300"/>
                </a:solidFill>
                <a:latin typeface="Comic Sans MS"/>
                <a:cs typeface="Comic Sans MS"/>
              </a:rPr>
              <a:t>in</a:t>
            </a:r>
            <a:r>
              <a:rPr sz="5700" b="1" i="1" spc="55" dirty="0">
                <a:solidFill>
                  <a:srgbClr val="FF3300"/>
                </a:solidFill>
                <a:latin typeface="Comic Sans MS"/>
                <a:cs typeface="Comic Sans MS"/>
              </a:rPr>
              <a:t> </a:t>
            </a:r>
            <a:r>
              <a:rPr sz="5700" b="1" i="1" spc="-155" dirty="0">
                <a:solidFill>
                  <a:srgbClr val="FF3300"/>
                </a:solidFill>
                <a:latin typeface="Comic Sans MS"/>
                <a:cs typeface="Comic Sans MS"/>
              </a:rPr>
              <a:t>love</a:t>
            </a:r>
            <a:endParaRPr sz="570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24000" y="5737859"/>
            <a:ext cx="9144000" cy="923925"/>
            <a:chOff x="1524000" y="5737859"/>
            <a:chExt cx="9144000" cy="923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867399"/>
              <a:ext cx="9144000" cy="4572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5339" y="5861303"/>
              <a:ext cx="2250947" cy="4663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0256" y="5737859"/>
              <a:ext cx="507491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7144" y="5867399"/>
              <a:ext cx="882395" cy="4663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34600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306324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306324" y="256032"/>
                  </a:lnTo>
                  <a:lnTo>
                    <a:pt x="306324" y="224027"/>
                  </a:lnTo>
                  <a:lnTo>
                    <a:pt x="81152" y="224028"/>
                  </a:lnTo>
                  <a:lnTo>
                    <a:pt x="81152" y="128015"/>
                  </a:lnTo>
                  <a:lnTo>
                    <a:pt x="57150" y="128015"/>
                  </a:lnTo>
                  <a:lnTo>
                    <a:pt x="153161" y="32004"/>
                  </a:lnTo>
                  <a:lnTo>
                    <a:pt x="306324" y="32004"/>
                  </a:lnTo>
                  <a:lnTo>
                    <a:pt x="306324" y="0"/>
                  </a:lnTo>
                  <a:close/>
                </a:path>
                <a:path w="306704" h="256540">
                  <a:moveTo>
                    <a:pt x="306324" y="44005"/>
                  </a:moveTo>
                  <a:lnTo>
                    <a:pt x="213169" y="44005"/>
                  </a:lnTo>
                  <a:lnTo>
                    <a:pt x="213169" y="92011"/>
                  </a:lnTo>
                  <a:lnTo>
                    <a:pt x="249174" y="128015"/>
                  </a:lnTo>
                  <a:lnTo>
                    <a:pt x="225171" y="128015"/>
                  </a:lnTo>
                  <a:lnTo>
                    <a:pt x="225171" y="224028"/>
                  </a:lnTo>
                  <a:lnTo>
                    <a:pt x="306324" y="224027"/>
                  </a:lnTo>
                  <a:lnTo>
                    <a:pt x="306324" y="44005"/>
                  </a:lnTo>
                  <a:close/>
                </a:path>
                <a:path w="306704" h="256540">
                  <a:moveTo>
                    <a:pt x="306324" y="32004"/>
                  </a:moveTo>
                  <a:lnTo>
                    <a:pt x="153161" y="32004"/>
                  </a:lnTo>
                  <a:lnTo>
                    <a:pt x="189166" y="68008"/>
                  </a:lnTo>
                  <a:lnTo>
                    <a:pt x="189166" y="44005"/>
                  </a:lnTo>
                  <a:lnTo>
                    <a:pt x="306324" y="44005"/>
                  </a:lnTo>
                  <a:lnTo>
                    <a:pt x="306324" y="32004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7178" y="6428231"/>
              <a:ext cx="201167" cy="2011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34600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0" y="0"/>
                  </a:moveTo>
                  <a:lnTo>
                    <a:pt x="306324" y="0"/>
                  </a:lnTo>
                  <a:lnTo>
                    <a:pt x="306324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703307" y="6400799"/>
              <a:ext cx="253365" cy="254635"/>
            </a:xfrm>
            <a:custGeom>
              <a:avLst/>
              <a:gdLst/>
              <a:ahLst/>
              <a:cxnLst/>
              <a:rect l="l" t="t" r="r" b="b"/>
              <a:pathLst>
                <a:path w="253365" h="254634">
                  <a:moveTo>
                    <a:pt x="126492" y="0"/>
                  </a:moveTo>
                  <a:lnTo>
                    <a:pt x="77254" y="10000"/>
                  </a:lnTo>
                  <a:lnTo>
                    <a:pt x="37047" y="37271"/>
                  </a:lnTo>
                  <a:lnTo>
                    <a:pt x="9939" y="77720"/>
                  </a:lnTo>
                  <a:lnTo>
                    <a:pt x="0" y="127254"/>
                  </a:lnTo>
                  <a:lnTo>
                    <a:pt x="9939" y="176787"/>
                  </a:lnTo>
                  <a:lnTo>
                    <a:pt x="37047" y="217236"/>
                  </a:lnTo>
                  <a:lnTo>
                    <a:pt x="77254" y="244507"/>
                  </a:lnTo>
                  <a:lnTo>
                    <a:pt x="126492" y="254508"/>
                  </a:lnTo>
                  <a:lnTo>
                    <a:pt x="175729" y="244507"/>
                  </a:lnTo>
                  <a:lnTo>
                    <a:pt x="215936" y="217236"/>
                  </a:lnTo>
                  <a:lnTo>
                    <a:pt x="224713" y="204139"/>
                  </a:lnTo>
                  <a:lnTo>
                    <a:pt x="126492" y="204139"/>
                  </a:lnTo>
                  <a:lnTo>
                    <a:pt x="96742" y="198096"/>
                  </a:lnTo>
                  <a:lnTo>
                    <a:pt x="72451" y="181616"/>
                  </a:lnTo>
                  <a:lnTo>
                    <a:pt x="56074" y="157173"/>
                  </a:lnTo>
                  <a:lnTo>
                    <a:pt x="50063" y="127241"/>
                  </a:lnTo>
                  <a:lnTo>
                    <a:pt x="50551" y="118567"/>
                  </a:lnTo>
                  <a:lnTo>
                    <a:pt x="52003" y="110031"/>
                  </a:lnTo>
                  <a:lnTo>
                    <a:pt x="54403" y="101711"/>
                  </a:lnTo>
                  <a:lnTo>
                    <a:pt x="57734" y="93687"/>
                  </a:lnTo>
                  <a:lnTo>
                    <a:pt x="128524" y="93687"/>
                  </a:lnTo>
                  <a:lnTo>
                    <a:pt x="93129" y="58077"/>
                  </a:lnTo>
                  <a:lnTo>
                    <a:pt x="101104" y="54727"/>
                  </a:lnTo>
                  <a:lnTo>
                    <a:pt x="109377" y="52312"/>
                  </a:lnTo>
                  <a:lnTo>
                    <a:pt x="117866" y="50852"/>
                  </a:lnTo>
                  <a:lnTo>
                    <a:pt x="126492" y="50368"/>
                  </a:lnTo>
                  <a:lnTo>
                    <a:pt x="224713" y="50368"/>
                  </a:lnTo>
                  <a:lnTo>
                    <a:pt x="215936" y="37271"/>
                  </a:lnTo>
                  <a:lnTo>
                    <a:pt x="175729" y="10000"/>
                  </a:lnTo>
                  <a:lnTo>
                    <a:pt x="126492" y="0"/>
                  </a:lnTo>
                  <a:close/>
                </a:path>
                <a:path w="253365" h="254634">
                  <a:moveTo>
                    <a:pt x="128524" y="93687"/>
                  </a:moveTo>
                  <a:lnTo>
                    <a:pt x="57734" y="93687"/>
                  </a:lnTo>
                  <a:lnTo>
                    <a:pt x="159842" y="196418"/>
                  </a:lnTo>
                  <a:lnTo>
                    <a:pt x="151871" y="199767"/>
                  </a:lnTo>
                  <a:lnTo>
                    <a:pt x="143600" y="202183"/>
                  </a:lnTo>
                  <a:lnTo>
                    <a:pt x="135112" y="203647"/>
                  </a:lnTo>
                  <a:lnTo>
                    <a:pt x="126492" y="204139"/>
                  </a:lnTo>
                  <a:lnTo>
                    <a:pt x="224713" y="204139"/>
                  </a:lnTo>
                  <a:lnTo>
                    <a:pt x="243044" y="176787"/>
                  </a:lnTo>
                  <a:lnTo>
                    <a:pt x="246250" y="160807"/>
                  </a:lnTo>
                  <a:lnTo>
                    <a:pt x="195237" y="160807"/>
                  </a:lnTo>
                  <a:lnTo>
                    <a:pt x="128524" y="93687"/>
                  </a:lnTo>
                  <a:close/>
                </a:path>
                <a:path w="253365" h="254634">
                  <a:moveTo>
                    <a:pt x="224713" y="50368"/>
                  </a:moveTo>
                  <a:lnTo>
                    <a:pt x="126492" y="50368"/>
                  </a:lnTo>
                  <a:lnTo>
                    <a:pt x="156235" y="56409"/>
                  </a:lnTo>
                  <a:lnTo>
                    <a:pt x="180525" y="72885"/>
                  </a:lnTo>
                  <a:lnTo>
                    <a:pt x="196902" y="97324"/>
                  </a:lnTo>
                  <a:lnTo>
                    <a:pt x="202907" y="127254"/>
                  </a:lnTo>
                  <a:lnTo>
                    <a:pt x="202420" y="135927"/>
                  </a:lnTo>
                  <a:lnTo>
                    <a:pt x="200967" y="144464"/>
                  </a:lnTo>
                  <a:lnTo>
                    <a:pt x="198568" y="152783"/>
                  </a:lnTo>
                  <a:lnTo>
                    <a:pt x="195237" y="160807"/>
                  </a:lnTo>
                  <a:lnTo>
                    <a:pt x="246250" y="160807"/>
                  </a:lnTo>
                  <a:lnTo>
                    <a:pt x="252981" y="127241"/>
                  </a:lnTo>
                  <a:lnTo>
                    <a:pt x="243044" y="77720"/>
                  </a:lnTo>
                  <a:lnTo>
                    <a:pt x="224713" y="50368"/>
                  </a:lnTo>
                  <a:close/>
                </a:path>
              </a:pathLst>
            </a:custGeom>
            <a:solidFill>
              <a:srgbClr val="CE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3000" y="2057400"/>
            <a:ext cx="2590799" cy="1548383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E0D8E77-FCB4-4E7D-91A4-87D516822A97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5737859"/>
            <a:ext cx="9144000" cy="923925"/>
            <a:chOff x="1524000" y="5737859"/>
            <a:chExt cx="9144000" cy="923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867399"/>
              <a:ext cx="9144000" cy="45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5339" y="5861303"/>
              <a:ext cx="2250947" cy="4663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0256" y="5737859"/>
              <a:ext cx="507491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7144" y="5867399"/>
              <a:ext cx="882395" cy="4663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34600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306324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306324" y="256032"/>
                  </a:lnTo>
                  <a:lnTo>
                    <a:pt x="306324" y="224027"/>
                  </a:lnTo>
                  <a:lnTo>
                    <a:pt x="81152" y="224028"/>
                  </a:lnTo>
                  <a:lnTo>
                    <a:pt x="81152" y="128015"/>
                  </a:lnTo>
                  <a:lnTo>
                    <a:pt x="57150" y="128015"/>
                  </a:lnTo>
                  <a:lnTo>
                    <a:pt x="153161" y="32004"/>
                  </a:lnTo>
                  <a:lnTo>
                    <a:pt x="306324" y="32004"/>
                  </a:lnTo>
                  <a:lnTo>
                    <a:pt x="306324" y="0"/>
                  </a:lnTo>
                  <a:close/>
                </a:path>
                <a:path w="306704" h="256540">
                  <a:moveTo>
                    <a:pt x="306324" y="44005"/>
                  </a:moveTo>
                  <a:lnTo>
                    <a:pt x="213169" y="44005"/>
                  </a:lnTo>
                  <a:lnTo>
                    <a:pt x="213169" y="92011"/>
                  </a:lnTo>
                  <a:lnTo>
                    <a:pt x="249174" y="128015"/>
                  </a:lnTo>
                  <a:lnTo>
                    <a:pt x="225171" y="128015"/>
                  </a:lnTo>
                  <a:lnTo>
                    <a:pt x="225171" y="224028"/>
                  </a:lnTo>
                  <a:lnTo>
                    <a:pt x="306324" y="224027"/>
                  </a:lnTo>
                  <a:lnTo>
                    <a:pt x="306324" y="44005"/>
                  </a:lnTo>
                  <a:close/>
                </a:path>
                <a:path w="306704" h="256540">
                  <a:moveTo>
                    <a:pt x="306324" y="32004"/>
                  </a:moveTo>
                  <a:lnTo>
                    <a:pt x="153161" y="32004"/>
                  </a:lnTo>
                  <a:lnTo>
                    <a:pt x="189166" y="68008"/>
                  </a:lnTo>
                  <a:lnTo>
                    <a:pt x="189166" y="44005"/>
                  </a:lnTo>
                  <a:lnTo>
                    <a:pt x="306324" y="44005"/>
                  </a:lnTo>
                  <a:lnTo>
                    <a:pt x="306324" y="32004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7178" y="6428231"/>
              <a:ext cx="201167" cy="2011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34600" y="6400799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0" y="0"/>
                  </a:moveTo>
                  <a:lnTo>
                    <a:pt x="306324" y="0"/>
                  </a:lnTo>
                  <a:lnTo>
                    <a:pt x="306324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59939" y="200885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>
                <a:solidFill>
                  <a:srgbClr val="FF0000"/>
                </a:solidFill>
              </a:rPr>
              <a:t>O</a:t>
            </a:r>
            <a:r>
              <a:rPr spc="-150" dirty="0">
                <a:solidFill>
                  <a:srgbClr val="FF0000"/>
                </a:solidFill>
              </a:rPr>
              <a:t>b</a:t>
            </a:r>
            <a:r>
              <a:rPr spc="-125" dirty="0">
                <a:solidFill>
                  <a:srgbClr val="FF0000"/>
                </a:solidFill>
              </a:rPr>
              <a:t>ject</a:t>
            </a:r>
            <a:r>
              <a:rPr spc="-70" dirty="0">
                <a:solidFill>
                  <a:srgbClr val="FF0000"/>
                </a:solidFill>
              </a:rPr>
              <a:t>i</a:t>
            </a:r>
            <a:r>
              <a:rPr spc="-130" dirty="0">
                <a:solidFill>
                  <a:srgbClr val="FF0000"/>
                </a:solidFill>
              </a:rPr>
              <a:t>v</a:t>
            </a:r>
            <a:r>
              <a:rPr spc="-145" dirty="0">
                <a:solidFill>
                  <a:srgbClr val="FF0000"/>
                </a:solidFill>
              </a:rPr>
              <a:t>e</a:t>
            </a:r>
            <a:r>
              <a:rPr spc="-120" dirty="0">
                <a:solidFill>
                  <a:srgbClr val="FF0000"/>
                </a:solidFill>
              </a:rPr>
              <a:t>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2324100" y="1562106"/>
            <a:ext cx="6781800" cy="1676400"/>
            <a:chOff x="2324100" y="1562106"/>
            <a:chExt cx="6781800" cy="1676400"/>
          </a:xfrm>
        </p:grpSpPr>
        <p:sp>
          <p:nvSpPr>
            <p:cNvPr id="12" name="object 12"/>
            <p:cNvSpPr/>
            <p:nvPr/>
          </p:nvSpPr>
          <p:spPr>
            <a:xfrm>
              <a:off x="2362200" y="1600206"/>
              <a:ext cx="6705600" cy="1600200"/>
            </a:xfrm>
            <a:custGeom>
              <a:avLst/>
              <a:gdLst/>
              <a:ahLst/>
              <a:cxnLst/>
              <a:rect l="l" t="t" r="r" b="b"/>
              <a:pathLst>
                <a:path w="6705600" h="1600200">
                  <a:moveTo>
                    <a:pt x="6438900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1333487"/>
                  </a:lnTo>
                  <a:lnTo>
                    <a:pt x="4296" y="1381427"/>
                  </a:lnTo>
                  <a:lnTo>
                    <a:pt x="16685" y="1426549"/>
                  </a:lnTo>
                  <a:lnTo>
                    <a:pt x="36412" y="1468099"/>
                  </a:lnTo>
                  <a:lnTo>
                    <a:pt x="62724" y="1505324"/>
                  </a:lnTo>
                  <a:lnTo>
                    <a:pt x="94868" y="1537470"/>
                  </a:lnTo>
                  <a:lnTo>
                    <a:pt x="132091" y="1563784"/>
                  </a:lnTo>
                  <a:lnTo>
                    <a:pt x="173639" y="1583513"/>
                  </a:lnTo>
                  <a:lnTo>
                    <a:pt x="218760" y="1595902"/>
                  </a:lnTo>
                  <a:lnTo>
                    <a:pt x="266700" y="1600200"/>
                  </a:lnTo>
                  <a:lnTo>
                    <a:pt x="6438900" y="1600200"/>
                  </a:lnTo>
                  <a:lnTo>
                    <a:pt x="6486839" y="1595902"/>
                  </a:lnTo>
                  <a:lnTo>
                    <a:pt x="6531960" y="1583513"/>
                  </a:lnTo>
                  <a:lnTo>
                    <a:pt x="6573508" y="1563784"/>
                  </a:lnTo>
                  <a:lnTo>
                    <a:pt x="6610731" y="1537470"/>
                  </a:lnTo>
                  <a:lnTo>
                    <a:pt x="6642875" y="1505324"/>
                  </a:lnTo>
                  <a:lnTo>
                    <a:pt x="6669187" y="1468099"/>
                  </a:lnTo>
                  <a:lnTo>
                    <a:pt x="6688914" y="1426549"/>
                  </a:lnTo>
                  <a:lnTo>
                    <a:pt x="6701303" y="1381427"/>
                  </a:lnTo>
                  <a:lnTo>
                    <a:pt x="6705600" y="1333487"/>
                  </a:lnTo>
                  <a:lnTo>
                    <a:pt x="6705600" y="266700"/>
                  </a:lnTo>
                  <a:lnTo>
                    <a:pt x="6701303" y="218760"/>
                  </a:lnTo>
                  <a:lnTo>
                    <a:pt x="6688914" y="173639"/>
                  </a:lnTo>
                  <a:lnTo>
                    <a:pt x="6669187" y="132091"/>
                  </a:lnTo>
                  <a:lnTo>
                    <a:pt x="6642875" y="94868"/>
                  </a:lnTo>
                  <a:lnTo>
                    <a:pt x="6610731" y="62724"/>
                  </a:lnTo>
                  <a:lnTo>
                    <a:pt x="6573508" y="36412"/>
                  </a:lnTo>
                  <a:lnTo>
                    <a:pt x="6531960" y="16685"/>
                  </a:lnTo>
                  <a:lnTo>
                    <a:pt x="6486839" y="4296"/>
                  </a:lnTo>
                  <a:lnTo>
                    <a:pt x="6438900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62200" y="1600206"/>
              <a:ext cx="6705600" cy="1600200"/>
            </a:xfrm>
            <a:custGeom>
              <a:avLst/>
              <a:gdLst/>
              <a:ahLst/>
              <a:cxnLst/>
              <a:rect l="l" t="t" r="r" b="b"/>
              <a:pathLst>
                <a:path w="6705600" h="1600200">
                  <a:moveTo>
                    <a:pt x="0" y="266700"/>
                  </a:moveTo>
                  <a:lnTo>
                    <a:pt x="4296" y="218760"/>
                  </a:lnTo>
                  <a:lnTo>
                    <a:pt x="16685" y="173639"/>
                  </a:lnTo>
                  <a:lnTo>
                    <a:pt x="36412" y="132091"/>
                  </a:lnTo>
                  <a:lnTo>
                    <a:pt x="62724" y="94868"/>
                  </a:lnTo>
                  <a:lnTo>
                    <a:pt x="94868" y="62724"/>
                  </a:lnTo>
                  <a:lnTo>
                    <a:pt x="132091" y="36412"/>
                  </a:lnTo>
                  <a:lnTo>
                    <a:pt x="173639" y="16685"/>
                  </a:lnTo>
                  <a:lnTo>
                    <a:pt x="218760" y="4296"/>
                  </a:lnTo>
                  <a:lnTo>
                    <a:pt x="266700" y="0"/>
                  </a:lnTo>
                  <a:lnTo>
                    <a:pt x="6438900" y="0"/>
                  </a:lnTo>
                  <a:lnTo>
                    <a:pt x="6486839" y="4296"/>
                  </a:lnTo>
                  <a:lnTo>
                    <a:pt x="6531960" y="16685"/>
                  </a:lnTo>
                  <a:lnTo>
                    <a:pt x="6573508" y="36412"/>
                  </a:lnTo>
                  <a:lnTo>
                    <a:pt x="6610731" y="62724"/>
                  </a:lnTo>
                  <a:lnTo>
                    <a:pt x="6642875" y="94868"/>
                  </a:lnTo>
                  <a:lnTo>
                    <a:pt x="6669187" y="132091"/>
                  </a:lnTo>
                  <a:lnTo>
                    <a:pt x="6688914" y="173639"/>
                  </a:lnTo>
                  <a:lnTo>
                    <a:pt x="6701303" y="218760"/>
                  </a:lnTo>
                  <a:lnTo>
                    <a:pt x="6705600" y="266700"/>
                  </a:lnTo>
                  <a:lnTo>
                    <a:pt x="6705600" y="1333487"/>
                  </a:lnTo>
                  <a:lnTo>
                    <a:pt x="6701303" y="1381427"/>
                  </a:lnTo>
                  <a:lnTo>
                    <a:pt x="6688914" y="1426549"/>
                  </a:lnTo>
                  <a:lnTo>
                    <a:pt x="6669187" y="1468099"/>
                  </a:lnTo>
                  <a:lnTo>
                    <a:pt x="6642875" y="1505324"/>
                  </a:lnTo>
                  <a:lnTo>
                    <a:pt x="6610731" y="1537470"/>
                  </a:lnTo>
                  <a:lnTo>
                    <a:pt x="6573508" y="1563784"/>
                  </a:lnTo>
                  <a:lnTo>
                    <a:pt x="6531960" y="1583513"/>
                  </a:lnTo>
                  <a:lnTo>
                    <a:pt x="6486839" y="1595902"/>
                  </a:lnTo>
                  <a:lnTo>
                    <a:pt x="6438900" y="1600200"/>
                  </a:lnTo>
                  <a:lnTo>
                    <a:pt x="266700" y="1600200"/>
                  </a:lnTo>
                  <a:lnTo>
                    <a:pt x="218760" y="1595902"/>
                  </a:lnTo>
                  <a:lnTo>
                    <a:pt x="173639" y="1583513"/>
                  </a:lnTo>
                  <a:lnTo>
                    <a:pt x="132091" y="1563784"/>
                  </a:lnTo>
                  <a:lnTo>
                    <a:pt x="94868" y="1537470"/>
                  </a:lnTo>
                  <a:lnTo>
                    <a:pt x="62724" y="1505324"/>
                  </a:lnTo>
                  <a:lnTo>
                    <a:pt x="36412" y="1468099"/>
                  </a:lnTo>
                  <a:lnTo>
                    <a:pt x="16685" y="1426549"/>
                  </a:lnTo>
                  <a:lnTo>
                    <a:pt x="4296" y="1381427"/>
                  </a:lnTo>
                  <a:lnTo>
                    <a:pt x="0" y="1333487"/>
                  </a:lnTo>
                  <a:lnTo>
                    <a:pt x="0" y="26670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1027" y="1976628"/>
              <a:ext cx="237744" cy="23774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429000" y="3543302"/>
            <a:ext cx="5334000" cy="1676400"/>
            <a:chOff x="3429000" y="3543302"/>
            <a:chExt cx="5334000" cy="1676400"/>
          </a:xfrm>
        </p:grpSpPr>
        <p:sp>
          <p:nvSpPr>
            <p:cNvPr id="16" name="object 16"/>
            <p:cNvSpPr/>
            <p:nvPr/>
          </p:nvSpPr>
          <p:spPr>
            <a:xfrm>
              <a:off x="3467100" y="3581402"/>
              <a:ext cx="5257800" cy="1600200"/>
            </a:xfrm>
            <a:custGeom>
              <a:avLst/>
              <a:gdLst/>
              <a:ahLst/>
              <a:cxnLst/>
              <a:rect l="l" t="t" r="r" b="b"/>
              <a:pathLst>
                <a:path w="5257800" h="1600200">
                  <a:moveTo>
                    <a:pt x="4991100" y="0"/>
                  </a:moveTo>
                  <a:lnTo>
                    <a:pt x="266700" y="0"/>
                  </a:lnTo>
                  <a:lnTo>
                    <a:pt x="218760" y="4296"/>
                  </a:lnTo>
                  <a:lnTo>
                    <a:pt x="173639" y="16685"/>
                  </a:lnTo>
                  <a:lnTo>
                    <a:pt x="132091" y="36412"/>
                  </a:lnTo>
                  <a:lnTo>
                    <a:pt x="94868" y="62724"/>
                  </a:lnTo>
                  <a:lnTo>
                    <a:pt x="62724" y="94868"/>
                  </a:lnTo>
                  <a:lnTo>
                    <a:pt x="36412" y="132091"/>
                  </a:lnTo>
                  <a:lnTo>
                    <a:pt x="16685" y="173639"/>
                  </a:lnTo>
                  <a:lnTo>
                    <a:pt x="4296" y="218760"/>
                  </a:lnTo>
                  <a:lnTo>
                    <a:pt x="0" y="266700"/>
                  </a:lnTo>
                  <a:lnTo>
                    <a:pt x="0" y="1333500"/>
                  </a:lnTo>
                  <a:lnTo>
                    <a:pt x="4296" y="1381439"/>
                  </a:lnTo>
                  <a:lnTo>
                    <a:pt x="16685" y="1426560"/>
                  </a:lnTo>
                  <a:lnTo>
                    <a:pt x="36412" y="1468108"/>
                  </a:lnTo>
                  <a:lnTo>
                    <a:pt x="62724" y="1505331"/>
                  </a:lnTo>
                  <a:lnTo>
                    <a:pt x="94868" y="1537475"/>
                  </a:lnTo>
                  <a:lnTo>
                    <a:pt x="132091" y="1563787"/>
                  </a:lnTo>
                  <a:lnTo>
                    <a:pt x="173639" y="1583514"/>
                  </a:lnTo>
                  <a:lnTo>
                    <a:pt x="218760" y="1595903"/>
                  </a:lnTo>
                  <a:lnTo>
                    <a:pt x="266700" y="1600200"/>
                  </a:lnTo>
                  <a:lnTo>
                    <a:pt x="4991100" y="1600200"/>
                  </a:lnTo>
                  <a:lnTo>
                    <a:pt x="5039039" y="1595903"/>
                  </a:lnTo>
                  <a:lnTo>
                    <a:pt x="5084160" y="1583514"/>
                  </a:lnTo>
                  <a:lnTo>
                    <a:pt x="5125708" y="1563787"/>
                  </a:lnTo>
                  <a:lnTo>
                    <a:pt x="5162931" y="1537475"/>
                  </a:lnTo>
                  <a:lnTo>
                    <a:pt x="5195075" y="1505331"/>
                  </a:lnTo>
                  <a:lnTo>
                    <a:pt x="5221387" y="1468108"/>
                  </a:lnTo>
                  <a:lnTo>
                    <a:pt x="5241114" y="1426560"/>
                  </a:lnTo>
                  <a:lnTo>
                    <a:pt x="5253503" y="1381439"/>
                  </a:lnTo>
                  <a:lnTo>
                    <a:pt x="5257800" y="1333500"/>
                  </a:lnTo>
                  <a:lnTo>
                    <a:pt x="5257800" y="266700"/>
                  </a:lnTo>
                  <a:lnTo>
                    <a:pt x="5253503" y="218760"/>
                  </a:lnTo>
                  <a:lnTo>
                    <a:pt x="5241114" y="173639"/>
                  </a:lnTo>
                  <a:lnTo>
                    <a:pt x="5221387" y="132091"/>
                  </a:lnTo>
                  <a:lnTo>
                    <a:pt x="5195075" y="94868"/>
                  </a:lnTo>
                  <a:lnTo>
                    <a:pt x="5162931" y="62724"/>
                  </a:lnTo>
                  <a:lnTo>
                    <a:pt x="5125708" y="36412"/>
                  </a:lnTo>
                  <a:lnTo>
                    <a:pt x="5084160" y="16685"/>
                  </a:lnTo>
                  <a:lnTo>
                    <a:pt x="5039039" y="4296"/>
                  </a:lnTo>
                  <a:lnTo>
                    <a:pt x="4991100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67100" y="3581402"/>
              <a:ext cx="5257800" cy="1600200"/>
            </a:xfrm>
            <a:custGeom>
              <a:avLst/>
              <a:gdLst/>
              <a:ahLst/>
              <a:cxnLst/>
              <a:rect l="l" t="t" r="r" b="b"/>
              <a:pathLst>
                <a:path w="5257800" h="1600200">
                  <a:moveTo>
                    <a:pt x="0" y="266700"/>
                  </a:moveTo>
                  <a:lnTo>
                    <a:pt x="4296" y="218760"/>
                  </a:lnTo>
                  <a:lnTo>
                    <a:pt x="16685" y="173639"/>
                  </a:lnTo>
                  <a:lnTo>
                    <a:pt x="36412" y="132091"/>
                  </a:lnTo>
                  <a:lnTo>
                    <a:pt x="62724" y="94868"/>
                  </a:lnTo>
                  <a:lnTo>
                    <a:pt x="94868" y="62724"/>
                  </a:lnTo>
                  <a:lnTo>
                    <a:pt x="132091" y="36412"/>
                  </a:lnTo>
                  <a:lnTo>
                    <a:pt x="173639" y="16685"/>
                  </a:lnTo>
                  <a:lnTo>
                    <a:pt x="218760" y="4296"/>
                  </a:lnTo>
                  <a:lnTo>
                    <a:pt x="266700" y="0"/>
                  </a:lnTo>
                  <a:lnTo>
                    <a:pt x="4991100" y="0"/>
                  </a:lnTo>
                  <a:lnTo>
                    <a:pt x="5039039" y="4296"/>
                  </a:lnTo>
                  <a:lnTo>
                    <a:pt x="5084160" y="16685"/>
                  </a:lnTo>
                  <a:lnTo>
                    <a:pt x="5125708" y="36412"/>
                  </a:lnTo>
                  <a:lnTo>
                    <a:pt x="5162931" y="62724"/>
                  </a:lnTo>
                  <a:lnTo>
                    <a:pt x="5195075" y="94868"/>
                  </a:lnTo>
                  <a:lnTo>
                    <a:pt x="5221387" y="132091"/>
                  </a:lnTo>
                  <a:lnTo>
                    <a:pt x="5241114" y="173639"/>
                  </a:lnTo>
                  <a:lnTo>
                    <a:pt x="5253503" y="218760"/>
                  </a:lnTo>
                  <a:lnTo>
                    <a:pt x="5257800" y="266700"/>
                  </a:lnTo>
                  <a:lnTo>
                    <a:pt x="5257800" y="1333500"/>
                  </a:lnTo>
                  <a:lnTo>
                    <a:pt x="5253503" y="1381439"/>
                  </a:lnTo>
                  <a:lnTo>
                    <a:pt x="5241114" y="1426560"/>
                  </a:lnTo>
                  <a:lnTo>
                    <a:pt x="5221387" y="1468108"/>
                  </a:lnTo>
                  <a:lnTo>
                    <a:pt x="5195075" y="1505331"/>
                  </a:lnTo>
                  <a:lnTo>
                    <a:pt x="5162931" y="1537475"/>
                  </a:lnTo>
                  <a:lnTo>
                    <a:pt x="5125708" y="1563787"/>
                  </a:lnTo>
                  <a:lnTo>
                    <a:pt x="5084160" y="1583514"/>
                  </a:lnTo>
                  <a:lnTo>
                    <a:pt x="5039039" y="1595903"/>
                  </a:lnTo>
                  <a:lnTo>
                    <a:pt x="4991100" y="1600200"/>
                  </a:lnTo>
                  <a:lnTo>
                    <a:pt x="266700" y="1600200"/>
                  </a:lnTo>
                  <a:lnTo>
                    <a:pt x="218760" y="1595903"/>
                  </a:lnTo>
                  <a:lnTo>
                    <a:pt x="173639" y="1583514"/>
                  </a:lnTo>
                  <a:lnTo>
                    <a:pt x="132091" y="1563787"/>
                  </a:lnTo>
                  <a:lnTo>
                    <a:pt x="94868" y="1537475"/>
                  </a:lnTo>
                  <a:lnTo>
                    <a:pt x="62724" y="1505331"/>
                  </a:lnTo>
                  <a:lnTo>
                    <a:pt x="36412" y="1468108"/>
                  </a:lnTo>
                  <a:lnTo>
                    <a:pt x="16685" y="1426560"/>
                  </a:lnTo>
                  <a:lnTo>
                    <a:pt x="4296" y="1381439"/>
                  </a:lnTo>
                  <a:lnTo>
                    <a:pt x="0" y="1333500"/>
                  </a:lnTo>
                  <a:lnTo>
                    <a:pt x="0" y="26670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279140" y="1808948"/>
            <a:ext cx="4565650" cy="301371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54965" marR="5080" indent="-342900">
              <a:lnSpc>
                <a:spcPts val="3879"/>
              </a:lnSpc>
              <a:spcBef>
                <a:spcPts val="370"/>
              </a:spcBef>
            </a:pPr>
            <a:r>
              <a:rPr sz="3350" i="1" spc="-85" dirty="0">
                <a:latin typeface="Comic Sans MS"/>
                <a:cs typeface="Comic Sans MS"/>
              </a:rPr>
              <a:t>Understand what </a:t>
            </a:r>
            <a:r>
              <a:rPr sz="3350" i="1" spc="-90" dirty="0">
                <a:latin typeface="Comic Sans MS"/>
                <a:cs typeface="Comic Sans MS"/>
              </a:rPr>
              <a:t>makes  </a:t>
            </a:r>
            <a:r>
              <a:rPr sz="3350" i="1" spc="-75" dirty="0">
                <a:latin typeface="Comic Sans MS"/>
                <a:cs typeface="Comic Sans MS"/>
              </a:rPr>
              <a:t>a </a:t>
            </a:r>
            <a:r>
              <a:rPr sz="3350" i="1" spc="-85" dirty="0">
                <a:latin typeface="Comic Sans MS"/>
                <a:cs typeface="Comic Sans MS"/>
              </a:rPr>
              <a:t>good</a:t>
            </a:r>
            <a:r>
              <a:rPr sz="3350" i="1" spc="-15" dirty="0">
                <a:latin typeface="Comic Sans MS"/>
                <a:cs typeface="Comic Sans MS"/>
              </a:rPr>
              <a:t> </a:t>
            </a:r>
            <a:r>
              <a:rPr sz="3350" i="1" spc="-70" dirty="0">
                <a:latin typeface="Comic Sans MS"/>
                <a:cs typeface="Comic Sans MS"/>
              </a:rPr>
              <a:t>friend.</a:t>
            </a:r>
            <a:endParaRPr sz="33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5600">
              <a:latin typeface="Comic Sans MS"/>
              <a:cs typeface="Comic Sans MS"/>
            </a:endParaRPr>
          </a:p>
          <a:p>
            <a:pPr marL="1459865" marR="85090" indent="-342900">
              <a:lnSpc>
                <a:spcPts val="3879"/>
              </a:lnSpc>
              <a:spcBef>
                <a:spcPts val="5"/>
              </a:spcBef>
            </a:pPr>
            <a:r>
              <a:rPr sz="3350" i="1" spc="-90" dirty="0">
                <a:latin typeface="Comic Sans MS"/>
                <a:cs typeface="Comic Sans MS"/>
              </a:rPr>
              <a:t>Know </a:t>
            </a:r>
            <a:r>
              <a:rPr sz="3350" i="1" spc="-75" dirty="0">
                <a:latin typeface="Comic Sans MS"/>
                <a:cs typeface="Comic Sans MS"/>
              </a:rPr>
              <a:t>that </a:t>
            </a:r>
            <a:r>
              <a:rPr sz="3350" i="1" spc="-95" dirty="0">
                <a:latin typeface="Comic Sans MS"/>
                <a:cs typeface="Comic Sans MS"/>
              </a:rPr>
              <a:t>God </a:t>
            </a:r>
            <a:r>
              <a:rPr sz="3350" i="1" spc="-60" dirty="0">
                <a:latin typeface="Comic Sans MS"/>
                <a:cs typeface="Comic Sans MS"/>
              </a:rPr>
              <a:t>is  </a:t>
            </a:r>
            <a:r>
              <a:rPr sz="3350" i="1" spc="-80" dirty="0">
                <a:latin typeface="Comic Sans MS"/>
                <a:cs typeface="Comic Sans MS"/>
              </a:rPr>
              <a:t>our </a:t>
            </a:r>
            <a:r>
              <a:rPr sz="3350" i="1" spc="-85" dirty="0">
                <a:latin typeface="Comic Sans MS"/>
                <a:cs typeface="Comic Sans MS"/>
              </a:rPr>
              <a:t>best</a:t>
            </a:r>
            <a:r>
              <a:rPr sz="3350" i="1" spc="-55" dirty="0">
                <a:latin typeface="Comic Sans MS"/>
                <a:cs typeface="Comic Sans MS"/>
              </a:rPr>
              <a:t> </a:t>
            </a:r>
            <a:r>
              <a:rPr sz="3350" i="1" spc="-70" dirty="0">
                <a:latin typeface="Comic Sans MS"/>
                <a:cs typeface="Comic Sans MS"/>
              </a:rPr>
              <a:t>friend.</a:t>
            </a:r>
            <a:endParaRPr sz="3350">
              <a:latin typeface="Comic Sans MS"/>
              <a:cs typeface="Comic Sans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95928" y="3957828"/>
            <a:ext cx="237744" cy="237744"/>
          </a:xfrm>
          <a:prstGeom prst="rect">
            <a:avLst/>
          </a:prstGeom>
        </p:spPr>
      </p:pic>
      <p:sp>
        <p:nvSpPr>
          <p:cNvPr id="20" name="Footer Placeholder 1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AA97859D-8C80-4316-B4F1-75CEE6D4BD7F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5733288"/>
            <a:ext cx="9144000" cy="928369"/>
            <a:chOff x="1524000" y="5733288"/>
            <a:chExt cx="9144000" cy="92836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867400"/>
              <a:ext cx="9144000" cy="45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5339" y="5856732"/>
              <a:ext cx="2250947" cy="4663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0256" y="5733288"/>
              <a:ext cx="507491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7144" y="5862828"/>
              <a:ext cx="882395" cy="46634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34600" y="6400800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306324" y="0"/>
                  </a:moveTo>
                  <a:lnTo>
                    <a:pt x="0" y="0"/>
                  </a:lnTo>
                  <a:lnTo>
                    <a:pt x="0" y="256032"/>
                  </a:lnTo>
                  <a:lnTo>
                    <a:pt x="306324" y="256032"/>
                  </a:lnTo>
                  <a:lnTo>
                    <a:pt x="306324" y="224027"/>
                  </a:lnTo>
                  <a:lnTo>
                    <a:pt x="81152" y="224028"/>
                  </a:lnTo>
                  <a:lnTo>
                    <a:pt x="81152" y="128015"/>
                  </a:lnTo>
                  <a:lnTo>
                    <a:pt x="57150" y="128015"/>
                  </a:lnTo>
                  <a:lnTo>
                    <a:pt x="153161" y="32004"/>
                  </a:lnTo>
                  <a:lnTo>
                    <a:pt x="306324" y="32004"/>
                  </a:lnTo>
                  <a:lnTo>
                    <a:pt x="306324" y="0"/>
                  </a:lnTo>
                  <a:close/>
                </a:path>
                <a:path w="306704" h="256540">
                  <a:moveTo>
                    <a:pt x="306324" y="44005"/>
                  </a:moveTo>
                  <a:lnTo>
                    <a:pt x="213169" y="44005"/>
                  </a:lnTo>
                  <a:lnTo>
                    <a:pt x="213169" y="92011"/>
                  </a:lnTo>
                  <a:lnTo>
                    <a:pt x="249174" y="128015"/>
                  </a:lnTo>
                  <a:lnTo>
                    <a:pt x="225171" y="128015"/>
                  </a:lnTo>
                  <a:lnTo>
                    <a:pt x="225171" y="224028"/>
                  </a:lnTo>
                  <a:lnTo>
                    <a:pt x="306324" y="224027"/>
                  </a:lnTo>
                  <a:lnTo>
                    <a:pt x="306324" y="44005"/>
                  </a:lnTo>
                  <a:close/>
                </a:path>
                <a:path w="306704" h="256540">
                  <a:moveTo>
                    <a:pt x="306324" y="32004"/>
                  </a:moveTo>
                  <a:lnTo>
                    <a:pt x="153161" y="32004"/>
                  </a:lnTo>
                  <a:lnTo>
                    <a:pt x="189166" y="68008"/>
                  </a:lnTo>
                  <a:lnTo>
                    <a:pt x="189166" y="44005"/>
                  </a:lnTo>
                  <a:lnTo>
                    <a:pt x="306324" y="44005"/>
                  </a:lnTo>
                  <a:lnTo>
                    <a:pt x="306324" y="32004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7178" y="6428232"/>
              <a:ext cx="201167" cy="2011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134600" y="6400800"/>
              <a:ext cx="306705" cy="256540"/>
            </a:xfrm>
            <a:custGeom>
              <a:avLst/>
              <a:gdLst/>
              <a:ahLst/>
              <a:cxnLst/>
              <a:rect l="l" t="t" r="r" b="b"/>
              <a:pathLst>
                <a:path w="306704" h="256540">
                  <a:moveTo>
                    <a:pt x="0" y="0"/>
                  </a:moveTo>
                  <a:lnTo>
                    <a:pt x="306324" y="0"/>
                  </a:lnTo>
                  <a:lnTo>
                    <a:pt x="306324" y="256032"/>
                  </a:lnTo>
                  <a:lnTo>
                    <a:pt x="0" y="25603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33900" y="48769"/>
            <a:ext cx="3238500" cy="123139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66259" y="155389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FF0000"/>
                </a:solidFill>
              </a:rPr>
              <a:t>Keywords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2324100" y="1181096"/>
            <a:ext cx="7543800" cy="4343400"/>
            <a:chOff x="2324100" y="1181096"/>
            <a:chExt cx="7543800" cy="4343400"/>
          </a:xfrm>
        </p:grpSpPr>
        <p:sp>
          <p:nvSpPr>
            <p:cNvPr id="13" name="object 13"/>
            <p:cNvSpPr/>
            <p:nvPr/>
          </p:nvSpPr>
          <p:spPr>
            <a:xfrm>
              <a:off x="2362200" y="1219201"/>
              <a:ext cx="3733800" cy="4267200"/>
            </a:xfrm>
            <a:custGeom>
              <a:avLst/>
              <a:gdLst/>
              <a:ahLst/>
              <a:cxnLst/>
              <a:rect l="l" t="t" r="r" b="b"/>
              <a:pathLst>
                <a:path w="3733800" h="4267200">
                  <a:moveTo>
                    <a:pt x="3111487" y="0"/>
                  </a:moveTo>
                  <a:lnTo>
                    <a:pt x="622312" y="0"/>
                  </a:lnTo>
                  <a:lnTo>
                    <a:pt x="573680" y="1872"/>
                  </a:lnTo>
                  <a:lnTo>
                    <a:pt x="526071" y="7396"/>
                  </a:lnTo>
                  <a:lnTo>
                    <a:pt x="479624" y="16435"/>
                  </a:lnTo>
                  <a:lnTo>
                    <a:pt x="434477" y="28849"/>
                  </a:lnTo>
                  <a:lnTo>
                    <a:pt x="390769" y="44501"/>
                  </a:lnTo>
                  <a:lnTo>
                    <a:pt x="348638" y="63251"/>
                  </a:lnTo>
                  <a:lnTo>
                    <a:pt x="308222" y="84962"/>
                  </a:lnTo>
                  <a:lnTo>
                    <a:pt x="269660" y="109495"/>
                  </a:lnTo>
                  <a:lnTo>
                    <a:pt x="233090" y="136713"/>
                  </a:lnTo>
                  <a:lnTo>
                    <a:pt x="198651" y="166476"/>
                  </a:lnTo>
                  <a:lnTo>
                    <a:pt x="166480" y="198646"/>
                  </a:lnTo>
                  <a:lnTo>
                    <a:pt x="136717" y="233085"/>
                  </a:lnTo>
                  <a:lnTo>
                    <a:pt x="109499" y="269654"/>
                  </a:lnTo>
                  <a:lnTo>
                    <a:pt x="84965" y="308216"/>
                  </a:lnTo>
                  <a:lnTo>
                    <a:pt x="63253" y="348632"/>
                  </a:lnTo>
                  <a:lnTo>
                    <a:pt x="44502" y="390763"/>
                  </a:lnTo>
                  <a:lnTo>
                    <a:pt x="28850" y="434472"/>
                  </a:lnTo>
                  <a:lnTo>
                    <a:pt x="16436" y="479620"/>
                  </a:lnTo>
                  <a:lnTo>
                    <a:pt x="7397" y="526068"/>
                  </a:lnTo>
                  <a:lnTo>
                    <a:pt x="1872" y="573678"/>
                  </a:lnTo>
                  <a:lnTo>
                    <a:pt x="0" y="622312"/>
                  </a:lnTo>
                  <a:lnTo>
                    <a:pt x="0" y="3644887"/>
                  </a:lnTo>
                  <a:lnTo>
                    <a:pt x="1872" y="3693519"/>
                  </a:lnTo>
                  <a:lnTo>
                    <a:pt x="7397" y="3741128"/>
                  </a:lnTo>
                  <a:lnTo>
                    <a:pt x="16436" y="3787575"/>
                  </a:lnTo>
                  <a:lnTo>
                    <a:pt x="28850" y="3832722"/>
                  </a:lnTo>
                  <a:lnTo>
                    <a:pt x="44502" y="3876430"/>
                  </a:lnTo>
                  <a:lnTo>
                    <a:pt x="63253" y="3918561"/>
                  </a:lnTo>
                  <a:lnTo>
                    <a:pt x="84965" y="3958977"/>
                  </a:lnTo>
                  <a:lnTo>
                    <a:pt x="109499" y="3997539"/>
                  </a:lnTo>
                  <a:lnTo>
                    <a:pt x="136717" y="4034109"/>
                  </a:lnTo>
                  <a:lnTo>
                    <a:pt x="166480" y="4068548"/>
                  </a:lnTo>
                  <a:lnTo>
                    <a:pt x="198651" y="4100719"/>
                  </a:lnTo>
                  <a:lnTo>
                    <a:pt x="233090" y="4130482"/>
                  </a:lnTo>
                  <a:lnTo>
                    <a:pt x="269660" y="4157700"/>
                  </a:lnTo>
                  <a:lnTo>
                    <a:pt x="308222" y="4182234"/>
                  </a:lnTo>
                  <a:lnTo>
                    <a:pt x="348638" y="4203946"/>
                  </a:lnTo>
                  <a:lnTo>
                    <a:pt x="390769" y="4222697"/>
                  </a:lnTo>
                  <a:lnTo>
                    <a:pt x="434477" y="4238349"/>
                  </a:lnTo>
                  <a:lnTo>
                    <a:pt x="479624" y="4250763"/>
                  </a:lnTo>
                  <a:lnTo>
                    <a:pt x="526071" y="4259802"/>
                  </a:lnTo>
                  <a:lnTo>
                    <a:pt x="573680" y="4265327"/>
                  </a:lnTo>
                  <a:lnTo>
                    <a:pt x="622312" y="4267200"/>
                  </a:lnTo>
                  <a:lnTo>
                    <a:pt x="3111487" y="4267200"/>
                  </a:lnTo>
                  <a:lnTo>
                    <a:pt x="3160119" y="4265327"/>
                  </a:lnTo>
                  <a:lnTo>
                    <a:pt x="3207728" y="4259802"/>
                  </a:lnTo>
                  <a:lnTo>
                    <a:pt x="3254175" y="4250763"/>
                  </a:lnTo>
                  <a:lnTo>
                    <a:pt x="3299322" y="4238349"/>
                  </a:lnTo>
                  <a:lnTo>
                    <a:pt x="3343030" y="4222697"/>
                  </a:lnTo>
                  <a:lnTo>
                    <a:pt x="3385161" y="4203946"/>
                  </a:lnTo>
                  <a:lnTo>
                    <a:pt x="3425577" y="4182234"/>
                  </a:lnTo>
                  <a:lnTo>
                    <a:pt x="3464139" y="4157700"/>
                  </a:lnTo>
                  <a:lnTo>
                    <a:pt x="3500709" y="4130482"/>
                  </a:lnTo>
                  <a:lnTo>
                    <a:pt x="3535148" y="4100719"/>
                  </a:lnTo>
                  <a:lnTo>
                    <a:pt x="3567319" y="4068548"/>
                  </a:lnTo>
                  <a:lnTo>
                    <a:pt x="3597082" y="4034109"/>
                  </a:lnTo>
                  <a:lnTo>
                    <a:pt x="3624300" y="3997539"/>
                  </a:lnTo>
                  <a:lnTo>
                    <a:pt x="3648834" y="3958977"/>
                  </a:lnTo>
                  <a:lnTo>
                    <a:pt x="3670546" y="3918561"/>
                  </a:lnTo>
                  <a:lnTo>
                    <a:pt x="3689297" y="3876430"/>
                  </a:lnTo>
                  <a:lnTo>
                    <a:pt x="3704949" y="3832722"/>
                  </a:lnTo>
                  <a:lnTo>
                    <a:pt x="3717363" y="3787575"/>
                  </a:lnTo>
                  <a:lnTo>
                    <a:pt x="3726402" y="3741128"/>
                  </a:lnTo>
                  <a:lnTo>
                    <a:pt x="3731927" y="3693519"/>
                  </a:lnTo>
                  <a:lnTo>
                    <a:pt x="3733800" y="3644887"/>
                  </a:lnTo>
                  <a:lnTo>
                    <a:pt x="3733800" y="622312"/>
                  </a:lnTo>
                  <a:lnTo>
                    <a:pt x="3731927" y="573678"/>
                  </a:lnTo>
                  <a:lnTo>
                    <a:pt x="3726402" y="526068"/>
                  </a:lnTo>
                  <a:lnTo>
                    <a:pt x="3717363" y="479620"/>
                  </a:lnTo>
                  <a:lnTo>
                    <a:pt x="3704949" y="434472"/>
                  </a:lnTo>
                  <a:lnTo>
                    <a:pt x="3689297" y="390763"/>
                  </a:lnTo>
                  <a:lnTo>
                    <a:pt x="3670546" y="348632"/>
                  </a:lnTo>
                  <a:lnTo>
                    <a:pt x="3648834" y="308216"/>
                  </a:lnTo>
                  <a:lnTo>
                    <a:pt x="3624300" y="269654"/>
                  </a:lnTo>
                  <a:lnTo>
                    <a:pt x="3597082" y="233085"/>
                  </a:lnTo>
                  <a:lnTo>
                    <a:pt x="3567319" y="198646"/>
                  </a:lnTo>
                  <a:lnTo>
                    <a:pt x="3535148" y="166476"/>
                  </a:lnTo>
                  <a:lnTo>
                    <a:pt x="3500709" y="136713"/>
                  </a:lnTo>
                  <a:lnTo>
                    <a:pt x="3464139" y="109495"/>
                  </a:lnTo>
                  <a:lnTo>
                    <a:pt x="3425577" y="84962"/>
                  </a:lnTo>
                  <a:lnTo>
                    <a:pt x="3385161" y="63251"/>
                  </a:lnTo>
                  <a:lnTo>
                    <a:pt x="3343030" y="44501"/>
                  </a:lnTo>
                  <a:lnTo>
                    <a:pt x="3299322" y="28849"/>
                  </a:lnTo>
                  <a:lnTo>
                    <a:pt x="3254175" y="16435"/>
                  </a:lnTo>
                  <a:lnTo>
                    <a:pt x="3207728" y="7396"/>
                  </a:lnTo>
                  <a:lnTo>
                    <a:pt x="3160119" y="1872"/>
                  </a:lnTo>
                  <a:lnTo>
                    <a:pt x="3111487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62200" y="1219201"/>
              <a:ext cx="3733800" cy="4267200"/>
            </a:xfrm>
            <a:custGeom>
              <a:avLst/>
              <a:gdLst/>
              <a:ahLst/>
              <a:cxnLst/>
              <a:rect l="l" t="t" r="r" b="b"/>
              <a:pathLst>
                <a:path w="3733800" h="4267200">
                  <a:moveTo>
                    <a:pt x="0" y="622312"/>
                  </a:moveTo>
                  <a:lnTo>
                    <a:pt x="1872" y="573678"/>
                  </a:lnTo>
                  <a:lnTo>
                    <a:pt x="7397" y="526068"/>
                  </a:lnTo>
                  <a:lnTo>
                    <a:pt x="16436" y="479620"/>
                  </a:lnTo>
                  <a:lnTo>
                    <a:pt x="28850" y="434472"/>
                  </a:lnTo>
                  <a:lnTo>
                    <a:pt x="44502" y="390763"/>
                  </a:lnTo>
                  <a:lnTo>
                    <a:pt x="63253" y="348632"/>
                  </a:lnTo>
                  <a:lnTo>
                    <a:pt x="84965" y="308216"/>
                  </a:lnTo>
                  <a:lnTo>
                    <a:pt x="109499" y="269654"/>
                  </a:lnTo>
                  <a:lnTo>
                    <a:pt x="136717" y="233085"/>
                  </a:lnTo>
                  <a:lnTo>
                    <a:pt x="166480" y="198646"/>
                  </a:lnTo>
                  <a:lnTo>
                    <a:pt x="198651" y="166476"/>
                  </a:lnTo>
                  <a:lnTo>
                    <a:pt x="233090" y="136713"/>
                  </a:lnTo>
                  <a:lnTo>
                    <a:pt x="269660" y="109495"/>
                  </a:lnTo>
                  <a:lnTo>
                    <a:pt x="308222" y="84962"/>
                  </a:lnTo>
                  <a:lnTo>
                    <a:pt x="348638" y="63251"/>
                  </a:lnTo>
                  <a:lnTo>
                    <a:pt x="390769" y="44501"/>
                  </a:lnTo>
                  <a:lnTo>
                    <a:pt x="434477" y="28849"/>
                  </a:lnTo>
                  <a:lnTo>
                    <a:pt x="479624" y="16435"/>
                  </a:lnTo>
                  <a:lnTo>
                    <a:pt x="526071" y="7396"/>
                  </a:lnTo>
                  <a:lnTo>
                    <a:pt x="573680" y="1872"/>
                  </a:lnTo>
                  <a:lnTo>
                    <a:pt x="622312" y="0"/>
                  </a:lnTo>
                  <a:lnTo>
                    <a:pt x="3111487" y="0"/>
                  </a:lnTo>
                  <a:lnTo>
                    <a:pt x="3160119" y="1872"/>
                  </a:lnTo>
                  <a:lnTo>
                    <a:pt x="3207728" y="7396"/>
                  </a:lnTo>
                  <a:lnTo>
                    <a:pt x="3254175" y="16435"/>
                  </a:lnTo>
                  <a:lnTo>
                    <a:pt x="3299322" y="28849"/>
                  </a:lnTo>
                  <a:lnTo>
                    <a:pt x="3343030" y="44501"/>
                  </a:lnTo>
                  <a:lnTo>
                    <a:pt x="3385161" y="63251"/>
                  </a:lnTo>
                  <a:lnTo>
                    <a:pt x="3425577" y="84962"/>
                  </a:lnTo>
                  <a:lnTo>
                    <a:pt x="3464139" y="109495"/>
                  </a:lnTo>
                  <a:lnTo>
                    <a:pt x="3500709" y="136713"/>
                  </a:lnTo>
                  <a:lnTo>
                    <a:pt x="3535148" y="166476"/>
                  </a:lnTo>
                  <a:lnTo>
                    <a:pt x="3567319" y="198646"/>
                  </a:lnTo>
                  <a:lnTo>
                    <a:pt x="3597082" y="233085"/>
                  </a:lnTo>
                  <a:lnTo>
                    <a:pt x="3624300" y="269654"/>
                  </a:lnTo>
                  <a:lnTo>
                    <a:pt x="3648834" y="308216"/>
                  </a:lnTo>
                  <a:lnTo>
                    <a:pt x="3670546" y="348632"/>
                  </a:lnTo>
                  <a:lnTo>
                    <a:pt x="3689297" y="390763"/>
                  </a:lnTo>
                  <a:lnTo>
                    <a:pt x="3704949" y="434472"/>
                  </a:lnTo>
                  <a:lnTo>
                    <a:pt x="3717363" y="479620"/>
                  </a:lnTo>
                  <a:lnTo>
                    <a:pt x="3726402" y="526068"/>
                  </a:lnTo>
                  <a:lnTo>
                    <a:pt x="3731927" y="573678"/>
                  </a:lnTo>
                  <a:lnTo>
                    <a:pt x="3733800" y="622312"/>
                  </a:lnTo>
                  <a:lnTo>
                    <a:pt x="3733800" y="3644887"/>
                  </a:lnTo>
                  <a:lnTo>
                    <a:pt x="3731927" y="3693519"/>
                  </a:lnTo>
                  <a:lnTo>
                    <a:pt x="3726402" y="3741128"/>
                  </a:lnTo>
                  <a:lnTo>
                    <a:pt x="3717363" y="3787575"/>
                  </a:lnTo>
                  <a:lnTo>
                    <a:pt x="3704949" y="3832722"/>
                  </a:lnTo>
                  <a:lnTo>
                    <a:pt x="3689297" y="3876430"/>
                  </a:lnTo>
                  <a:lnTo>
                    <a:pt x="3670546" y="3918561"/>
                  </a:lnTo>
                  <a:lnTo>
                    <a:pt x="3648834" y="3958977"/>
                  </a:lnTo>
                  <a:lnTo>
                    <a:pt x="3624300" y="3997539"/>
                  </a:lnTo>
                  <a:lnTo>
                    <a:pt x="3597082" y="4034109"/>
                  </a:lnTo>
                  <a:lnTo>
                    <a:pt x="3567319" y="4068548"/>
                  </a:lnTo>
                  <a:lnTo>
                    <a:pt x="3535148" y="4100719"/>
                  </a:lnTo>
                  <a:lnTo>
                    <a:pt x="3500709" y="4130482"/>
                  </a:lnTo>
                  <a:lnTo>
                    <a:pt x="3464139" y="4157700"/>
                  </a:lnTo>
                  <a:lnTo>
                    <a:pt x="3425577" y="4182234"/>
                  </a:lnTo>
                  <a:lnTo>
                    <a:pt x="3385161" y="4203946"/>
                  </a:lnTo>
                  <a:lnTo>
                    <a:pt x="3343030" y="4222697"/>
                  </a:lnTo>
                  <a:lnTo>
                    <a:pt x="3299322" y="4238349"/>
                  </a:lnTo>
                  <a:lnTo>
                    <a:pt x="3254175" y="4250763"/>
                  </a:lnTo>
                  <a:lnTo>
                    <a:pt x="3207728" y="4259802"/>
                  </a:lnTo>
                  <a:lnTo>
                    <a:pt x="3160119" y="4265327"/>
                  </a:lnTo>
                  <a:lnTo>
                    <a:pt x="3111487" y="4267200"/>
                  </a:lnTo>
                  <a:lnTo>
                    <a:pt x="622312" y="4267200"/>
                  </a:lnTo>
                  <a:lnTo>
                    <a:pt x="573680" y="4265327"/>
                  </a:lnTo>
                  <a:lnTo>
                    <a:pt x="526071" y="4259802"/>
                  </a:lnTo>
                  <a:lnTo>
                    <a:pt x="479624" y="4250763"/>
                  </a:lnTo>
                  <a:lnTo>
                    <a:pt x="434477" y="4238349"/>
                  </a:lnTo>
                  <a:lnTo>
                    <a:pt x="390769" y="4222697"/>
                  </a:lnTo>
                  <a:lnTo>
                    <a:pt x="348638" y="4203946"/>
                  </a:lnTo>
                  <a:lnTo>
                    <a:pt x="308222" y="4182234"/>
                  </a:lnTo>
                  <a:lnTo>
                    <a:pt x="269660" y="4157700"/>
                  </a:lnTo>
                  <a:lnTo>
                    <a:pt x="233090" y="4130482"/>
                  </a:lnTo>
                  <a:lnTo>
                    <a:pt x="198651" y="4100719"/>
                  </a:lnTo>
                  <a:lnTo>
                    <a:pt x="166480" y="4068548"/>
                  </a:lnTo>
                  <a:lnTo>
                    <a:pt x="136717" y="4034109"/>
                  </a:lnTo>
                  <a:lnTo>
                    <a:pt x="109499" y="3997539"/>
                  </a:lnTo>
                  <a:lnTo>
                    <a:pt x="84965" y="3958977"/>
                  </a:lnTo>
                  <a:lnTo>
                    <a:pt x="63253" y="3918561"/>
                  </a:lnTo>
                  <a:lnTo>
                    <a:pt x="44502" y="3876430"/>
                  </a:lnTo>
                  <a:lnTo>
                    <a:pt x="28850" y="3832722"/>
                  </a:lnTo>
                  <a:lnTo>
                    <a:pt x="16436" y="3787575"/>
                  </a:lnTo>
                  <a:lnTo>
                    <a:pt x="7397" y="3741128"/>
                  </a:lnTo>
                  <a:lnTo>
                    <a:pt x="1872" y="3693519"/>
                  </a:lnTo>
                  <a:lnTo>
                    <a:pt x="0" y="3644887"/>
                  </a:lnTo>
                  <a:lnTo>
                    <a:pt x="0" y="62231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29400" y="1219196"/>
              <a:ext cx="3200400" cy="4267200"/>
            </a:xfrm>
            <a:custGeom>
              <a:avLst/>
              <a:gdLst/>
              <a:ahLst/>
              <a:cxnLst/>
              <a:rect l="l" t="t" r="r" b="b"/>
              <a:pathLst>
                <a:path w="3200400" h="4267200">
                  <a:moveTo>
                    <a:pt x="2666987" y="0"/>
                  </a:moveTo>
                  <a:lnTo>
                    <a:pt x="533412" y="0"/>
                  </a:lnTo>
                  <a:lnTo>
                    <a:pt x="484860" y="2179"/>
                  </a:lnTo>
                  <a:lnTo>
                    <a:pt x="437529" y="8594"/>
                  </a:lnTo>
                  <a:lnTo>
                    <a:pt x="391608" y="19054"/>
                  </a:lnTo>
                  <a:lnTo>
                    <a:pt x="347285" y="33372"/>
                  </a:lnTo>
                  <a:lnTo>
                    <a:pt x="304748" y="51359"/>
                  </a:lnTo>
                  <a:lnTo>
                    <a:pt x="264186" y="72827"/>
                  </a:lnTo>
                  <a:lnTo>
                    <a:pt x="225787" y="97588"/>
                  </a:lnTo>
                  <a:lnTo>
                    <a:pt x="189739" y="125454"/>
                  </a:lnTo>
                  <a:lnTo>
                    <a:pt x="156230" y="156235"/>
                  </a:lnTo>
                  <a:lnTo>
                    <a:pt x="125449" y="189744"/>
                  </a:lnTo>
                  <a:lnTo>
                    <a:pt x="97585" y="225792"/>
                  </a:lnTo>
                  <a:lnTo>
                    <a:pt x="72825" y="264191"/>
                  </a:lnTo>
                  <a:lnTo>
                    <a:pt x="51357" y="304753"/>
                  </a:lnTo>
                  <a:lnTo>
                    <a:pt x="33370" y="347290"/>
                  </a:lnTo>
                  <a:lnTo>
                    <a:pt x="19053" y="391612"/>
                  </a:lnTo>
                  <a:lnTo>
                    <a:pt x="8593" y="437532"/>
                  </a:lnTo>
                  <a:lnTo>
                    <a:pt x="2179" y="484862"/>
                  </a:lnTo>
                  <a:lnTo>
                    <a:pt x="0" y="533412"/>
                  </a:lnTo>
                  <a:lnTo>
                    <a:pt x="0" y="3733800"/>
                  </a:lnTo>
                  <a:lnTo>
                    <a:pt x="2179" y="3782350"/>
                  </a:lnTo>
                  <a:lnTo>
                    <a:pt x="8593" y="3829679"/>
                  </a:lnTo>
                  <a:lnTo>
                    <a:pt x="19053" y="3875599"/>
                  </a:lnTo>
                  <a:lnTo>
                    <a:pt x="33370" y="3919920"/>
                  </a:lnTo>
                  <a:lnTo>
                    <a:pt x="51357" y="3962456"/>
                  </a:lnTo>
                  <a:lnTo>
                    <a:pt x="72825" y="4003017"/>
                  </a:lnTo>
                  <a:lnTo>
                    <a:pt x="97585" y="4041415"/>
                  </a:lnTo>
                  <a:lnTo>
                    <a:pt x="125449" y="4077463"/>
                  </a:lnTo>
                  <a:lnTo>
                    <a:pt x="156230" y="4110970"/>
                  </a:lnTo>
                  <a:lnTo>
                    <a:pt x="189739" y="4141751"/>
                  </a:lnTo>
                  <a:lnTo>
                    <a:pt x="225787" y="4169615"/>
                  </a:lnTo>
                  <a:lnTo>
                    <a:pt x="264186" y="4194375"/>
                  </a:lnTo>
                  <a:lnTo>
                    <a:pt x="304748" y="4215842"/>
                  </a:lnTo>
                  <a:lnTo>
                    <a:pt x="347285" y="4233829"/>
                  </a:lnTo>
                  <a:lnTo>
                    <a:pt x="391608" y="4248146"/>
                  </a:lnTo>
                  <a:lnTo>
                    <a:pt x="437529" y="4258606"/>
                  </a:lnTo>
                  <a:lnTo>
                    <a:pt x="484860" y="4265020"/>
                  </a:lnTo>
                  <a:lnTo>
                    <a:pt x="533412" y="4267200"/>
                  </a:lnTo>
                  <a:lnTo>
                    <a:pt x="2666987" y="4267200"/>
                  </a:lnTo>
                  <a:lnTo>
                    <a:pt x="2715539" y="4265020"/>
                  </a:lnTo>
                  <a:lnTo>
                    <a:pt x="2762870" y="4258606"/>
                  </a:lnTo>
                  <a:lnTo>
                    <a:pt x="2808791" y="4248146"/>
                  </a:lnTo>
                  <a:lnTo>
                    <a:pt x="2853114" y="4233829"/>
                  </a:lnTo>
                  <a:lnTo>
                    <a:pt x="2895651" y="4215842"/>
                  </a:lnTo>
                  <a:lnTo>
                    <a:pt x="2936213" y="4194375"/>
                  </a:lnTo>
                  <a:lnTo>
                    <a:pt x="2974612" y="4169615"/>
                  </a:lnTo>
                  <a:lnTo>
                    <a:pt x="3010660" y="4141751"/>
                  </a:lnTo>
                  <a:lnTo>
                    <a:pt x="3044169" y="4110970"/>
                  </a:lnTo>
                  <a:lnTo>
                    <a:pt x="3074950" y="4077463"/>
                  </a:lnTo>
                  <a:lnTo>
                    <a:pt x="3102814" y="4041415"/>
                  </a:lnTo>
                  <a:lnTo>
                    <a:pt x="3127574" y="4003017"/>
                  </a:lnTo>
                  <a:lnTo>
                    <a:pt x="3149042" y="3962456"/>
                  </a:lnTo>
                  <a:lnTo>
                    <a:pt x="3167029" y="3919920"/>
                  </a:lnTo>
                  <a:lnTo>
                    <a:pt x="3181346" y="3875599"/>
                  </a:lnTo>
                  <a:lnTo>
                    <a:pt x="3191806" y="3829679"/>
                  </a:lnTo>
                  <a:lnTo>
                    <a:pt x="3198220" y="3782350"/>
                  </a:lnTo>
                  <a:lnTo>
                    <a:pt x="3200400" y="3733800"/>
                  </a:lnTo>
                  <a:lnTo>
                    <a:pt x="3200400" y="533412"/>
                  </a:lnTo>
                  <a:lnTo>
                    <a:pt x="3198220" y="484862"/>
                  </a:lnTo>
                  <a:lnTo>
                    <a:pt x="3191806" y="437532"/>
                  </a:lnTo>
                  <a:lnTo>
                    <a:pt x="3181346" y="391612"/>
                  </a:lnTo>
                  <a:lnTo>
                    <a:pt x="3167029" y="347290"/>
                  </a:lnTo>
                  <a:lnTo>
                    <a:pt x="3149042" y="304753"/>
                  </a:lnTo>
                  <a:lnTo>
                    <a:pt x="3127574" y="264191"/>
                  </a:lnTo>
                  <a:lnTo>
                    <a:pt x="3102814" y="225792"/>
                  </a:lnTo>
                  <a:lnTo>
                    <a:pt x="3074950" y="189744"/>
                  </a:lnTo>
                  <a:lnTo>
                    <a:pt x="3044169" y="156235"/>
                  </a:lnTo>
                  <a:lnTo>
                    <a:pt x="3010660" y="125454"/>
                  </a:lnTo>
                  <a:lnTo>
                    <a:pt x="2974612" y="97588"/>
                  </a:lnTo>
                  <a:lnTo>
                    <a:pt x="2936213" y="72827"/>
                  </a:lnTo>
                  <a:lnTo>
                    <a:pt x="2895651" y="51359"/>
                  </a:lnTo>
                  <a:lnTo>
                    <a:pt x="2853114" y="33372"/>
                  </a:lnTo>
                  <a:lnTo>
                    <a:pt x="2808791" y="19054"/>
                  </a:lnTo>
                  <a:lnTo>
                    <a:pt x="2762870" y="8594"/>
                  </a:lnTo>
                  <a:lnTo>
                    <a:pt x="2715539" y="2179"/>
                  </a:lnTo>
                  <a:lnTo>
                    <a:pt x="2666987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29400" y="1219196"/>
              <a:ext cx="3200400" cy="4267200"/>
            </a:xfrm>
            <a:custGeom>
              <a:avLst/>
              <a:gdLst/>
              <a:ahLst/>
              <a:cxnLst/>
              <a:rect l="l" t="t" r="r" b="b"/>
              <a:pathLst>
                <a:path w="3200400" h="4267200">
                  <a:moveTo>
                    <a:pt x="0" y="533412"/>
                  </a:moveTo>
                  <a:lnTo>
                    <a:pt x="2179" y="484862"/>
                  </a:lnTo>
                  <a:lnTo>
                    <a:pt x="8593" y="437532"/>
                  </a:lnTo>
                  <a:lnTo>
                    <a:pt x="19053" y="391612"/>
                  </a:lnTo>
                  <a:lnTo>
                    <a:pt x="33370" y="347290"/>
                  </a:lnTo>
                  <a:lnTo>
                    <a:pt x="51357" y="304753"/>
                  </a:lnTo>
                  <a:lnTo>
                    <a:pt x="72825" y="264191"/>
                  </a:lnTo>
                  <a:lnTo>
                    <a:pt x="97585" y="225792"/>
                  </a:lnTo>
                  <a:lnTo>
                    <a:pt x="125449" y="189744"/>
                  </a:lnTo>
                  <a:lnTo>
                    <a:pt x="156230" y="156235"/>
                  </a:lnTo>
                  <a:lnTo>
                    <a:pt x="189739" y="125454"/>
                  </a:lnTo>
                  <a:lnTo>
                    <a:pt x="225787" y="97588"/>
                  </a:lnTo>
                  <a:lnTo>
                    <a:pt x="264186" y="72827"/>
                  </a:lnTo>
                  <a:lnTo>
                    <a:pt x="304748" y="51359"/>
                  </a:lnTo>
                  <a:lnTo>
                    <a:pt x="347285" y="33372"/>
                  </a:lnTo>
                  <a:lnTo>
                    <a:pt x="391608" y="19054"/>
                  </a:lnTo>
                  <a:lnTo>
                    <a:pt x="437529" y="8594"/>
                  </a:lnTo>
                  <a:lnTo>
                    <a:pt x="484860" y="2179"/>
                  </a:lnTo>
                  <a:lnTo>
                    <a:pt x="533412" y="0"/>
                  </a:lnTo>
                  <a:lnTo>
                    <a:pt x="2666987" y="0"/>
                  </a:lnTo>
                  <a:lnTo>
                    <a:pt x="2715539" y="2179"/>
                  </a:lnTo>
                  <a:lnTo>
                    <a:pt x="2762870" y="8594"/>
                  </a:lnTo>
                  <a:lnTo>
                    <a:pt x="2808791" y="19054"/>
                  </a:lnTo>
                  <a:lnTo>
                    <a:pt x="2853114" y="33372"/>
                  </a:lnTo>
                  <a:lnTo>
                    <a:pt x="2895651" y="51359"/>
                  </a:lnTo>
                  <a:lnTo>
                    <a:pt x="2936213" y="72827"/>
                  </a:lnTo>
                  <a:lnTo>
                    <a:pt x="2974612" y="97588"/>
                  </a:lnTo>
                  <a:lnTo>
                    <a:pt x="3010660" y="125454"/>
                  </a:lnTo>
                  <a:lnTo>
                    <a:pt x="3044169" y="156235"/>
                  </a:lnTo>
                  <a:lnTo>
                    <a:pt x="3074950" y="189744"/>
                  </a:lnTo>
                  <a:lnTo>
                    <a:pt x="3102814" y="225792"/>
                  </a:lnTo>
                  <a:lnTo>
                    <a:pt x="3127574" y="264191"/>
                  </a:lnTo>
                  <a:lnTo>
                    <a:pt x="3149042" y="304753"/>
                  </a:lnTo>
                  <a:lnTo>
                    <a:pt x="3167029" y="347290"/>
                  </a:lnTo>
                  <a:lnTo>
                    <a:pt x="3181346" y="391612"/>
                  </a:lnTo>
                  <a:lnTo>
                    <a:pt x="3191806" y="437532"/>
                  </a:lnTo>
                  <a:lnTo>
                    <a:pt x="3198220" y="484862"/>
                  </a:lnTo>
                  <a:lnTo>
                    <a:pt x="3200400" y="533412"/>
                  </a:lnTo>
                  <a:lnTo>
                    <a:pt x="3200400" y="3733800"/>
                  </a:lnTo>
                  <a:lnTo>
                    <a:pt x="3198220" y="3782350"/>
                  </a:lnTo>
                  <a:lnTo>
                    <a:pt x="3191806" y="3829679"/>
                  </a:lnTo>
                  <a:lnTo>
                    <a:pt x="3181346" y="3875599"/>
                  </a:lnTo>
                  <a:lnTo>
                    <a:pt x="3167029" y="3919920"/>
                  </a:lnTo>
                  <a:lnTo>
                    <a:pt x="3149042" y="3962456"/>
                  </a:lnTo>
                  <a:lnTo>
                    <a:pt x="3127574" y="4003017"/>
                  </a:lnTo>
                  <a:lnTo>
                    <a:pt x="3102814" y="4041415"/>
                  </a:lnTo>
                  <a:lnTo>
                    <a:pt x="3074950" y="4077463"/>
                  </a:lnTo>
                  <a:lnTo>
                    <a:pt x="3044169" y="4110970"/>
                  </a:lnTo>
                  <a:lnTo>
                    <a:pt x="3010660" y="4141751"/>
                  </a:lnTo>
                  <a:lnTo>
                    <a:pt x="2974612" y="4169615"/>
                  </a:lnTo>
                  <a:lnTo>
                    <a:pt x="2936213" y="4194375"/>
                  </a:lnTo>
                  <a:lnTo>
                    <a:pt x="2895651" y="4215842"/>
                  </a:lnTo>
                  <a:lnTo>
                    <a:pt x="2853114" y="4233829"/>
                  </a:lnTo>
                  <a:lnTo>
                    <a:pt x="2808791" y="4248146"/>
                  </a:lnTo>
                  <a:lnTo>
                    <a:pt x="2762870" y="4258606"/>
                  </a:lnTo>
                  <a:lnTo>
                    <a:pt x="2715539" y="4265020"/>
                  </a:lnTo>
                  <a:lnTo>
                    <a:pt x="2666987" y="4267200"/>
                  </a:lnTo>
                  <a:lnTo>
                    <a:pt x="533412" y="4267200"/>
                  </a:lnTo>
                  <a:lnTo>
                    <a:pt x="484860" y="4265020"/>
                  </a:lnTo>
                  <a:lnTo>
                    <a:pt x="437529" y="4258606"/>
                  </a:lnTo>
                  <a:lnTo>
                    <a:pt x="391608" y="4248146"/>
                  </a:lnTo>
                  <a:lnTo>
                    <a:pt x="347285" y="4233829"/>
                  </a:lnTo>
                  <a:lnTo>
                    <a:pt x="304748" y="4215842"/>
                  </a:lnTo>
                  <a:lnTo>
                    <a:pt x="264186" y="4194375"/>
                  </a:lnTo>
                  <a:lnTo>
                    <a:pt x="225787" y="4169615"/>
                  </a:lnTo>
                  <a:lnTo>
                    <a:pt x="189739" y="4141751"/>
                  </a:lnTo>
                  <a:lnTo>
                    <a:pt x="156230" y="4110970"/>
                  </a:lnTo>
                  <a:lnTo>
                    <a:pt x="125449" y="4077463"/>
                  </a:lnTo>
                  <a:lnTo>
                    <a:pt x="97585" y="4041415"/>
                  </a:lnTo>
                  <a:lnTo>
                    <a:pt x="72825" y="4003017"/>
                  </a:lnTo>
                  <a:lnTo>
                    <a:pt x="51357" y="3962456"/>
                  </a:lnTo>
                  <a:lnTo>
                    <a:pt x="33370" y="3919920"/>
                  </a:lnTo>
                  <a:lnTo>
                    <a:pt x="19053" y="3875599"/>
                  </a:lnTo>
                  <a:lnTo>
                    <a:pt x="8593" y="3829679"/>
                  </a:lnTo>
                  <a:lnTo>
                    <a:pt x="2179" y="3782350"/>
                  </a:lnTo>
                  <a:lnTo>
                    <a:pt x="0" y="3733800"/>
                  </a:lnTo>
                  <a:lnTo>
                    <a:pt x="0" y="53341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654300" y="1407079"/>
            <a:ext cx="2929255" cy="36099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96875" indent="-38481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God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Community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Belonging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Family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Father/mother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Carer/guardian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Feelings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21795" y="1407079"/>
            <a:ext cx="2248535" cy="36099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96875" indent="-38481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Emotions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Friends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Changing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10" dirty="0">
                <a:latin typeface="Comic Sans MS"/>
                <a:cs typeface="Comic Sans MS"/>
              </a:rPr>
              <a:t>Difference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5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Lonely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Alone</a:t>
            </a:r>
            <a:endParaRPr sz="2800">
              <a:latin typeface="Comic Sans MS"/>
              <a:cs typeface="Comic Sans MS"/>
            </a:endParaRPr>
          </a:p>
          <a:p>
            <a:pPr marL="396875" indent="-384810">
              <a:lnSpc>
                <a:spcPct val="100000"/>
              </a:lnSpc>
              <a:spcBef>
                <a:spcPts val="670"/>
              </a:spcBef>
              <a:buClr>
                <a:srgbClr val="FF0000"/>
              </a:buClr>
              <a:buChar char="-"/>
              <a:tabLst>
                <a:tab pos="396240" algn="l"/>
                <a:tab pos="397510" algn="l"/>
              </a:tabLst>
            </a:pPr>
            <a:r>
              <a:rPr sz="2800" spc="-5" dirty="0">
                <a:latin typeface="Comic Sans MS"/>
                <a:cs typeface="Comic Sans MS"/>
              </a:rPr>
              <a:t>Forgiving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57B235E-B22D-4F98-9598-F41AA7B5232B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8530" y="772890"/>
            <a:ext cx="47136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b="0" i="0" u="heavy" spc="-7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3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26666"/>
            <a:ext cx="9403080" cy="323532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Century Gothic"/>
                <a:cs typeface="Century Gothic"/>
              </a:rPr>
              <a:t>List </a:t>
            </a:r>
            <a:r>
              <a:rPr sz="2000" spc="5" dirty="0">
                <a:latin typeface="Century Gothic"/>
                <a:cs typeface="Century Gothic"/>
              </a:rPr>
              <a:t>the </a:t>
            </a:r>
            <a:r>
              <a:rPr sz="2000" dirty="0">
                <a:latin typeface="Century Gothic"/>
                <a:cs typeface="Century Gothic"/>
              </a:rPr>
              <a:t>people who </a:t>
            </a:r>
            <a:r>
              <a:rPr sz="2000" spc="-5" dirty="0">
                <a:latin typeface="Century Gothic"/>
                <a:cs typeface="Century Gothic"/>
              </a:rPr>
              <a:t>care for you at </a:t>
            </a:r>
            <a:r>
              <a:rPr sz="2000" dirty="0">
                <a:latin typeface="Century Gothic"/>
                <a:cs typeface="Century Gothic"/>
              </a:rPr>
              <a:t>home, </a:t>
            </a:r>
            <a:r>
              <a:rPr sz="2000" spc="-5" dirty="0">
                <a:latin typeface="Century Gothic"/>
                <a:cs typeface="Century Gothic"/>
              </a:rPr>
              <a:t>at school </a:t>
            </a:r>
            <a:r>
              <a:rPr sz="2000" dirty="0">
                <a:latin typeface="Century Gothic"/>
                <a:cs typeface="Century Gothic"/>
              </a:rPr>
              <a:t>and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spc="5" dirty="0">
                <a:latin typeface="Century Gothic"/>
                <a:cs typeface="Century Gothic"/>
              </a:rPr>
              <a:t>the</a:t>
            </a:r>
            <a:r>
              <a:rPr sz="2000" spc="-8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community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entury Gothic"/>
                <a:cs typeface="Century Gothic"/>
              </a:rPr>
              <a:t>Focus on </a:t>
            </a:r>
            <a:r>
              <a:rPr sz="2000" spc="-5" dirty="0">
                <a:latin typeface="Century Gothic"/>
                <a:cs typeface="Century Gothic"/>
              </a:rPr>
              <a:t>ways of growing </a:t>
            </a:r>
            <a:r>
              <a:rPr sz="2000" dirty="0">
                <a:latin typeface="Century Gothic"/>
                <a:cs typeface="Century Gothic"/>
              </a:rPr>
              <a:t>healthily and keeping</a:t>
            </a:r>
            <a:r>
              <a:rPr sz="2000" spc="-10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safe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Century Gothic"/>
                <a:cs typeface="Century Gothic"/>
              </a:rPr>
              <a:t>Look at </a:t>
            </a:r>
            <a:r>
              <a:rPr sz="2000" dirty="0">
                <a:latin typeface="Century Gothic"/>
                <a:cs typeface="Century Gothic"/>
              </a:rPr>
              <a:t>photos </a:t>
            </a:r>
            <a:r>
              <a:rPr sz="2000" spc="-5" dirty="0">
                <a:latin typeface="Century Gothic"/>
                <a:cs typeface="Century Gothic"/>
              </a:rPr>
              <a:t>of </a:t>
            </a:r>
            <a:r>
              <a:rPr sz="2000" dirty="0">
                <a:latin typeface="Century Gothic"/>
                <a:cs typeface="Century Gothic"/>
              </a:rPr>
              <a:t>themselves taken </a:t>
            </a:r>
            <a:r>
              <a:rPr sz="2000" spc="5" dirty="0">
                <a:latin typeface="Century Gothic"/>
                <a:cs typeface="Century Gothic"/>
              </a:rPr>
              <a:t>over the </a:t>
            </a:r>
            <a:r>
              <a:rPr sz="2000" spc="-5" dirty="0">
                <a:latin typeface="Century Gothic"/>
                <a:cs typeface="Century Gothic"/>
              </a:rPr>
              <a:t>years </a:t>
            </a:r>
            <a:r>
              <a:rPr sz="2000" dirty="0">
                <a:latin typeface="Century Gothic"/>
                <a:cs typeface="Century Gothic"/>
              </a:rPr>
              <a:t>and notice</a:t>
            </a:r>
            <a:r>
              <a:rPr sz="2000" spc="-20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changes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Century Gothic"/>
                <a:cs typeface="Century Gothic"/>
              </a:rPr>
              <a:t>Look at ways of </a:t>
            </a:r>
            <a:r>
              <a:rPr sz="2000" dirty="0">
                <a:latin typeface="Century Gothic"/>
                <a:cs typeface="Century Gothic"/>
              </a:rPr>
              <a:t>making and keeping a</a:t>
            </a:r>
            <a:r>
              <a:rPr sz="2000" spc="-85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friend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entury Gothic"/>
                <a:cs typeface="Century Gothic"/>
              </a:rPr>
              <a:t>Read a story highlighting how a </a:t>
            </a:r>
            <a:r>
              <a:rPr sz="2000" spc="-5" dirty="0">
                <a:latin typeface="Century Gothic"/>
                <a:cs typeface="Century Gothic"/>
              </a:rPr>
              <a:t>friend </a:t>
            </a:r>
            <a:r>
              <a:rPr sz="2000" dirty="0">
                <a:latin typeface="Century Gothic"/>
                <a:cs typeface="Century Gothic"/>
              </a:rPr>
              <a:t>feels when </a:t>
            </a:r>
            <a:r>
              <a:rPr sz="2000" spc="5" dirty="0">
                <a:latin typeface="Century Gothic"/>
                <a:cs typeface="Century Gothic"/>
              </a:rPr>
              <a:t>they </a:t>
            </a:r>
            <a:r>
              <a:rPr sz="2000" spc="-5" dirty="0">
                <a:latin typeface="Century Gothic"/>
                <a:cs typeface="Century Gothic"/>
              </a:rPr>
              <a:t>are </a:t>
            </a:r>
            <a:r>
              <a:rPr sz="2000" dirty="0">
                <a:latin typeface="Century Gothic"/>
                <a:cs typeface="Century Gothic"/>
              </a:rPr>
              <a:t>not</a:t>
            </a:r>
            <a:r>
              <a:rPr sz="2000" spc="-15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helped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entury Gothic"/>
                <a:cs typeface="Century Gothic"/>
              </a:rPr>
              <a:t>Discuss </a:t>
            </a:r>
            <a:r>
              <a:rPr sz="2000" spc="5" dirty="0">
                <a:latin typeface="Century Gothic"/>
                <a:cs typeface="Century Gothic"/>
              </a:rPr>
              <a:t>the </a:t>
            </a:r>
            <a:r>
              <a:rPr sz="2000" spc="-5" dirty="0">
                <a:latin typeface="Century Gothic"/>
                <a:cs typeface="Century Gothic"/>
              </a:rPr>
              <a:t>differences </a:t>
            </a:r>
            <a:r>
              <a:rPr sz="2000" dirty="0">
                <a:latin typeface="Century Gothic"/>
                <a:cs typeface="Century Gothic"/>
              </a:rPr>
              <a:t>between being alone and being</a:t>
            </a:r>
            <a:r>
              <a:rPr sz="2000" spc="-15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lonely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Century Gothic"/>
                <a:cs typeface="Century Gothic"/>
              </a:rPr>
              <a:t>Consider </a:t>
            </a:r>
            <a:r>
              <a:rPr sz="2000" spc="5" dirty="0">
                <a:latin typeface="Century Gothic"/>
                <a:cs typeface="Century Gothic"/>
              </a:rPr>
              <a:t>the </a:t>
            </a:r>
            <a:r>
              <a:rPr sz="2000" dirty="0">
                <a:latin typeface="Century Gothic"/>
                <a:cs typeface="Century Gothic"/>
              </a:rPr>
              <a:t>meaning </a:t>
            </a:r>
            <a:r>
              <a:rPr sz="2000" spc="-5" dirty="0">
                <a:latin typeface="Century Gothic"/>
                <a:cs typeface="Century Gothic"/>
              </a:rPr>
              <a:t>of </a:t>
            </a:r>
            <a:r>
              <a:rPr sz="2000" dirty="0">
                <a:latin typeface="Century Gothic"/>
                <a:cs typeface="Century Gothic"/>
              </a:rPr>
              <a:t>‘personal</a:t>
            </a:r>
            <a:r>
              <a:rPr sz="2000" spc="-1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space’</a:t>
            </a:r>
            <a:endParaRPr sz="2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Century Gothic"/>
                <a:cs typeface="Century Gothic"/>
              </a:rPr>
              <a:t>Share </a:t>
            </a:r>
            <a:r>
              <a:rPr sz="2000" dirty="0">
                <a:latin typeface="Century Gothic"/>
                <a:cs typeface="Century Gothic"/>
              </a:rPr>
              <a:t>a </a:t>
            </a:r>
            <a:r>
              <a:rPr sz="2000" spc="-5" dirty="0">
                <a:latin typeface="Century Gothic"/>
                <a:cs typeface="Century Gothic"/>
              </a:rPr>
              <a:t>sign of </a:t>
            </a:r>
            <a:r>
              <a:rPr sz="2000" dirty="0">
                <a:latin typeface="Century Gothic"/>
                <a:cs typeface="Century Gothic"/>
              </a:rPr>
              <a:t>peace and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friendship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CDED382-3B34-408C-8EFB-4DA4F1E03291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133600"/>
            <a:ext cx="9144000" cy="2209800"/>
          </a:xfrm>
          <a:custGeom>
            <a:avLst/>
            <a:gdLst/>
            <a:ahLst/>
            <a:cxnLst/>
            <a:rect l="l" t="t" r="r" b="b"/>
            <a:pathLst>
              <a:path w="9144000" h="2209800">
                <a:moveTo>
                  <a:pt x="9144000" y="0"/>
                </a:moveTo>
                <a:lnTo>
                  <a:pt x="0" y="0"/>
                </a:lnTo>
                <a:lnTo>
                  <a:pt x="0" y="2209800"/>
                </a:lnTo>
                <a:lnTo>
                  <a:pt x="9144000" y="2209800"/>
                </a:lnTo>
                <a:lnTo>
                  <a:pt x="9144000" y="0"/>
                </a:lnTo>
                <a:close/>
              </a:path>
            </a:pathLst>
          </a:custGeom>
          <a:solidFill>
            <a:srgbClr val="5B9BD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1677" y="175131"/>
            <a:ext cx="4408805" cy="108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607310" algn="l"/>
              </a:tabLst>
            </a:pPr>
            <a:r>
              <a:rPr sz="6950" b="1" i="1" u="heavy" spc="-229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Y</a:t>
            </a:r>
            <a:r>
              <a:rPr sz="6950" b="1" i="1" u="heavy" spc="-204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e</a:t>
            </a:r>
            <a:r>
              <a:rPr sz="6950" b="1" i="1" u="heavy" spc="-195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a</a:t>
            </a:r>
            <a:r>
              <a:rPr sz="6950" b="1" i="1" u="heavy" spc="-170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r</a:t>
            </a:r>
            <a:r>
              <a:rPr sz="6950" b="1" i="1" u="heavy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	</a:t>
            </a:r>
            <a:r>
              <a:rPr sz="6950" b="1" i="1" u="heavy" spc="-215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F</a:t>
            </a:r>
            <a:r>
              <a:rPr sz="6950" b="1" i="1" u="heavy" spc="-185" dirty="0">
                <a:solidFill>
                  <a:srgbClr val="2F8B20"/>
                </a:solidFill>
                <a:uFill>
                  <a:solidFill>
                    <a:srgbClr val="2F8B20"/>
                  </a:solidFill>
                </a:uFill>
                <a:latin typeface="Comic Sans MS"/>
                <a:cs typeface="Comic Sans MS"/>
              </a:rPr>
              <a:t>our</a:t>
            </a:r>
            <a:endParaRPr sz="695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7078" y="4480154"/>
            <a:ext cx="8136890" cy="700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400" b="1" i="1" spc="-120" dirty="0">
                <a:solidFill>
                  <a:srgbClr val="2F8B20"/>
                </a:solidFill>
                <a:latin typeface="Comic Sans MS"/>
                <a:cs typeface="Comic Sans MS"/>
              </a:rPr>
              <a:t>God </a:t>
            </a:r>
            <a:r>
              <a:rPr sz="4400" b="1" i="1" spc="-95" dirty="0">
                <a:solidFill>
                  <a:srgbClr val="2F8B20"/>
                </a:solidFill>
                <a:latin typeface="Comic Sans MS"/>
                <a:cs typeface="Comic Sans MS"/>
              </a:rPr>
              <a:t>loves </a:t>
            </a:r>
            <a:r>
              <a:rPr sz="4400" b="1" i="1" spc="-105" dirty="0">
                <a:solidFill>
                  <a:srgbClr val="2F8B20"/>
                </a:solidFill>
                <a:latin typeface="Comic Sans MS"/>
                <a:cs typeface="Comic Sans MS"/>
              </a:rPr>
              <a:t>us </a:t>
            </a:r>
            <a:r>
              <a:rPr sz="4400" b="1" i="1" spc="-85" dirty="0">
                <a:solidFill>
                  <a:srgbClr val="2F8B20"/>
                </a:solidFill>
                <a:latin typeface="Comic Sans MS"/>
                <a:cs typeface="Comic Sans MS"/>
              </a:rPr>
              <a:t>in </a:t>
            </a:r>
            <a:r>
              <a:rPr sz="4400" b="1" i="1" spc="-105" dirty="0">
                <a:solidFill>
                  <a:srgbClr val="2F8B20"/>
                </a:solidFill>
                <a:latin typeface="Comic Sans MS"/>
                <a:cs typeface="Comic Sans MS"/>
              </a:rPr>
              <a:t>our</a:t>
            </a:r>
            <a:r>
              <a:rPr sz="4400" b="1" i="1" spc="-55" dirty="0">
                <a:solidFill>
                  <a:srgbClr val="2F8B20"/>
                </a:solidFill>
                <a:latin typeface="Comic Sans MS"/>
                <a:cs typeface="Comic Sans MS"/>
              </a:rPr>
              <a:t> </a:t>
            </a:r>
            <a:r>
              <a:rPr sz="4400" b="1" i="1" spc="-105" dirty="0">
                <a:solidFill>
                  <a:srgbClr val="2F8B20"/>
                </a:solidFill>
                <a:latin typeface="Comic Sans MS"/>
                <a:cs typeface="Comic Sans MS"/>
              </a:rPr>
              <a:t>differences</a:t>
            </a:r>
            <a:endParaRPr sz="4400">
              <a:latin typeface="Comic Sans MS"/>
              <a:cs typeface="Comic Sans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381000"/>
            <a:ext cx="3003803" cy="38953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90992" y="5756154"/>
            <a:ext cx="9144000" cy="679691"/>
            <a:chOff x="1523999" y="5759208"/>
            <a:chExt cx="9144000" cy="679691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9411" y="5881115"/>
              <a:ext cx="2374391" cy="4663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1968" y="5759208"/>
              <a:ext cx="591311" cy="6796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1443" y="5887211"/>
              <a:ext cx="949450" cy="466343"/>
            </a:xfrm>
            <a:prstGeom prst="rect">
              <a:avLst/>
            </a:prstGeom>
          </p:spPr>
        </p:pic>
      </p:grp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E4D67D4-F233-4145-B1C0-811D4B8E7681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90900" y="3619493"/>
            <a:ext cx="6248400" cy="1676400"/>
            <a:chOff x="3390900" y="3619493"/>
            <a:chExt cx="6248400" cy="1676400"/>
          </a:xfrm>
        </p:grpSpPr>
        <p:sp>
          <p:nvSpPr>
            <p:cNvPr id="3" name="object 3"/>
            <p:cNvSpPr/>
            <p:nvPr/>
          </p:nvSpPr>
          <p:spPr>
            <a:xfrm>
              <a:off x="3429000" y="3657593"/>
              <a:ext cx="6172200" cy="1600200"/>
            </a:xfrm>
            <a:custGeom>
              <a:avLst/>
              <a:gdLst/>
              <a:ahLst/>
              <a:cxnLst/>
              <a:rect l="l" t="t" r="r" b="b"/>
              <a:pathLst>
                <a:path w="6172200" h="1600200">
                  <a:moveTo>
                    <a:pt x="5905500" y="0"/>
                  </a:moveTo>
                  <a:lnTo>
                    <a:pt x="266700" y="0"/>
                  </a:lnTo>
                  <a:lnTo>
                    <a:pt x="218760" y="4297"/>
                  </a:lnTo>
                  <a:lnTo>
                    <a:pt x="173639" y="16686"/>
                  </a:lnTo>
                  <a:lnTo>
                    <a:pt x="132091" y="36415"/>
                  </a:lnTo>
                  <a:lnTo>
                    <a:pt x="94868" y="62729"/>
                  </a:lnTo>
                  <a:lnTo>
                    <a:pt x="62724" y="94875"/>
                  </a:lnTo>
                  <a:lnTo>
                    <a:pt x="36412" y="132100"/>
                  </a:lnTo>
                  <a:lnTo>
                    <a:pt x="16685" y="173650"/>
                  </a:lnTo>
                  <a:lnTo>
                    <a:pt x="4296" y="218772"/>
                  </a:lnTo>
                  <a:lnTo>
                    <a:pt x="0" y="266712"/>
                  </a:lnTo>
                  <a:lnTo>
                    <a:pt x="0" y="1333499"/>
                  </a:lnTo>
                  <a:lnTo>
                    <a:pt x="4296" y="1381439"/>
                  </a:lnTo>
                  <a:lnTo>
                    <a:pt x="16685" y="1426560"/>
                  </a:lnTo>
                  <a:lnTo>
                    <a:pt x="36412" y="1468108"/>
                  </a:lnTo>
                  <a:lnTo>
                    <a:pt x="62724" y="1505331"/>
                  </a:lnTo>
                  <a:lnTo>
                    <a:pt x="94868" y="1537475"/>
                  </a:lnTo>
                  <a:lnTo>
                    <a:pt x="132091" y="1563787"/>
                  </a:lnTo>
                  <a:lnTo>
                    <a:pt x="173639" y="1583514"/>
                  </a:lnTo>
                  <a:lnTo>
                    <a:pt x="218760" y="1595903"/>
                  </a:lnTo>
                  <a:lnTo>
                    <a:pt x="266700" y="1600199"/>
                  </a:lnTo>
                  <a:lnTo>
                    <a:pt x="5905500" y="1600199"/>
                  </a:lnTo>
                  <a:lnTo>
                    <a:pt x="5953439" y="1595903"/>
                  </a:lnTo>
                  <a:lnTo>
                    <a:pt x="5998560" y="1583514"/>
                  </a:lnTo>
                  <a:lnTo>
                    <a:pt x="6040108" y="1563787"/>
                  </a:lnTo>
                  <a:lnTo>
                    <a:pt x="6077331" y="1537475"/>
                  </a:lnTo>
                  <a:lnTo>
                    <a:pt x="6109475" y="1505331"/>
                  </a:lnTo>
                  <a:lnTo>
                    <a:pt x="6135787" y="1468108"/>
                  </a:lnTo>
                  <a:lnTo>
                    <a:pt x="6155514" y="1426560"/>
                  </a:lnTo>
                  <a:lnTo>
                    <a:pt x="6167903" y="1381439"/>
                  </a:lnTo>
                  <a:lnTo>
                    <a:pt x="6172200" y="1333499"/>
                  </a:lnTo>
                  <a:lnTo>
                    <a:pt x="6172200" y="266712"/>
                  </a:lnTo>
                  <a:lnTo>
                    <a:pt x="6167903" y="218772"/>
                  </a:lnTo>
                  <a:lnTo>
                    <a:pt x="6155514" y="173650"/>
                  </a:lnTo>
                  <a:lnTo>
                    <a:pt x="6135787" y="132100"/>
                  </a:lnTo>
                  <a:lnTo>
                    <a:pt x="6109475" y="94875"/>
                  </a:lnTo>
                  <a:lnTo>
                    <a:pt x="6077331" y="62729"/>
                  </a:lnTo>
                  <a:lnTo>
                    <a:pt x="6040108" y="36415"/>
                  </a:lnTo>
                  <a:lnTo>
                    <a:pt x="5998560" y="16686"/>
                  </a:lnTo>
                  <a:lnTo>
                    <a:pt x="5953439" y="4297"/>
                  </a:lnTo>
                  <a:lnTo>
                    <a:pt x="5905500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29000" y="3657593"/>
              <a:ext cx="6172200" cy="1600200"/>
            </a:xfrm>
            <a:custGeom>
              <a:avLst/>
              <a:gdLst/>
              <a:ahLst/>
              <a:cxnLst/>
              <a:rect l="l" t="t" r="r" b="b"/>
              <a:pathLst>
                <a:path w="6172200" h="1600200">
                  <a:moveTo>
                    <a:pt x="0" y="266712"/>
                  </a:moveTo>
                  <a:lnTo>
                    <a:pt x="4296" y="218772"/>
                  </a:lnTo>
                  <a:lnTo>
                    <a:pt x="16685" y="173650"/>
                  </a:lnTo>
                  <a:lnTo>
                    <a:pt x="36412" y="132100"/>
                  </a:lnTo>
                  <a:lnTo>
                    <a:pt x="62724" y="94875"/>
                  </a:lnTo>
                  <a:lnTo>
                    <a:pt x="94868" y="62729"/>
                  </a:lnTo>
                  <a:lnTo>
                    <a:pt x="132091" y="36415"/>
                  </a:lnTo>
                  <a:lnTo>
                    <a:pt x="173639" y="16686"/>
                  </a:lnTo>
                  <a:lnTo>
                    <a:pt x="218760" y="4297"/>
                  </a:lnTo>
                  <a:lnTo>
                    <a:pt x="266700" y="0"/>
                  </a:lnTo>
                  <a:lnTo>
                    <a:pt x="5905500" y="0"/>
                  </a:lnTo>
                  <a:lnTo>
                    <a:pt x="5953439" y="4297"/>
                  </a:lnTo>
                  <a:lnTo>
                    <a:pt x="5998560" y="16686"/>
                  </a:lnTo>
                  <a:lnTo>
                    <a:pt x="6040108" y="36415"/>
                  </a:lnTo>
                  <a:lnTo>
                    <a:pt x="6077331" y="62729"/>
                  </a:lnTo>
                  <a:lnTo>
                    <a:pt x="6109475" y="94875"/>
                  </a:lnTo>
                  <a:lnTo>
                    <a:pt x="6135787" y="132100"/>
                  </a:lnTo>
                  <a:lnTo>
                    <a:pt x="6155514" y="173650"/>
                  </a:lnTo>
                  <a:lnTo>
                    <a:pt x="6167903" y="218772"/>
                  </a:lnTo>
                  <a:lnTo>
                    <a:pt x="6172200" y="266712"/>
                  </a:lnTo>
                  <a:lnTo>
                    <a:pt x="6172200" y="1333499"/>
                  </a:lnTo>
                  <a:lnTo>
                    <a:pt x="6167903" y="1381439"/>
                  </a:lnTo>
                  <a:lnTo>
                    <a:pt x="6155514" y="1426560"/>
                  </a:lnTo>
                  <a:lnTo>
                    <a:pt x="6135787" y="1468108"/>
                  </a:lnTo>
                  <a:lnTo>
                    <a:pt x="6109475" y="1505331"/>
                  </a:lnTo>
                  <a:lnTo>
                    <a:pt x="6077331" y="1537475"/>
                  </a:lnTo>
                  <a:lnTo>
                    <a:pt x="6040108" y="1563787"/>
                  </a:lnTo>
                  <a:lnTo>
                    <a:pt x="5998560" y="1583514"/>
                  </a:lnTo>
                  <a:lnTo>
                    <a:pt x="5953439" y="1595903"/>
                  </a:lnTo>
                  <a:lnTo>
                    <a:pt x="5905500" y="1600199"/>
                  </a:lnTo>
                  <a:lnTo>
                    <a:pt x="266700" y="1600199"/>
                  </a:lnTo>
                  <a:lnTo>
                    <a:pt x="218760" y="1595903"/>
                  </a:lnTo>
                  <a:lnTo>
                    <a:pt x="173639" y="1583514"/>
                  </a:lnTo>
                  <a:lnTo>
                    <a:pt x="132091" y="1563787"/>
                  </a:lnTo>
                  <a:lnTo>
                    <a:pt x="94868" y="1537475"/>
                  </a:lnTo>
                  <a:lnTo>
                    <a:pt x="62724" y="1505331"/>
                  </a:lnTo>
                  <a:lnTo>
                    <a:pt x="36412" y="1468108"/>
                  </a:lnTo>
                  <a:lnTo>
                    <a:pt x="16685" y="1426560"/>
                  </a:lnTo>
                  <a:lnTo>
                    <a:pt x="4296" y="1381439"/>
                  </a:lnTo>
                  <a:lnTo>
                    <a:pt x="0" y="1333499"/>
                  </a:lnTo>
                  <a:lnTo>
                    <a:pt x="0" y="26671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8500" y="238985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>
                <a:solidFill>
                  <a:srgbClr val="2F8B20"/>
                </a:solidFill>
              </a:rPr>
              <a:t>O</a:t>
            </a:r>
            <a:r>
              <a:rPr spc="-150" dirty="0">
                <a:solidFill>
                  <a:srgbClr val="2F8B20"/>
                </a:solidFill>
              </a:rPr>
              <a:t>b</a:t>
            </a:r>
            <a:r>
              <a:rPr spc="-125" dirty="0">
                <a:solidFill>
                  <a:srgbClr val="2F8B20"/>
                </a:solidFill>
              </a:rPr>
              <a:t>ject</a:t>
            </a:r>
            <a:r>
              <a:rPr spc="-70" dirty="0">
                <a:solidFill>
                  <a:srgbClr val="2F8B20"/>
                </a:solidFill>
              </a:rPr>
              <a:t>i</a:t>
            </a:r>
            <a:r>
              <a:rPr spc="-130" dirty="0">
                <a:solidFill>
                  <a:srgbClr val="2F8B20"/>
                </a:solidFill>
              </a:rPr>
              <a:t>v</a:t>
            </a:r>
            <a:r>
              <a:rPr spc="-145" dirty="0">
                <a:solidFill>
                  <a:srgbClr val="2F8B20"/>
                </a:solidFill>
              </a:rPr>
              <a:t>e</a:t>
            </a:r>
            <a:r>
              <a:rPr spc="-120" dirty="0">
                <a:solidFill>
                  <a:srgbClr val="2F8B20"/>
                </a:solidFill>
              </a:rPr>
              <a:t>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23999" y="5759208"/>
            <a:ext cx="9144000" cy="679691"/>
            <a:chOff x="1523999" y="5759208"/>
            <a:chExt cx="9144000" cy="679691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2083" y="5881115"/>
              <a:ext cx="2284475" cy="4663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6248" y="5759208"/>
              <a:ext cx="591311" cy="6796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199" y="5887211"/>
              <a:ext cx="950975" cy="466343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095500" y="1562096"/>
            <a:ext cx="7162800" cy="1676400"/>
            <a:chOff x="2095500" y="1562096"/>
            <a:chExt cx="7162800" cy="1676400"/>
          </a:xfrm>
        </p:grpSpPr>
        <p:sp>
          <p:nvSpPr>
            <p:cNvPr id="16" name="object 16"/>
            <p:cNvSpPr/>
            <p:nvPr/>
          </p:nvSpPr>
          <p:spPr>
            <a:xfrm>
              <a:off x="2133600" y="1600196"/>
              <a:ext cx="7086600" cy="1600200"/>
            </a:xfrm>
            <a:custGeom>
              <a:avLst/>
              <a:gdLst/>
              <a:ahLst/>
              <a:cxnLst/>
              <a:rect l="l" t="t" r="r" b="b"/>
              <a:pathLst>
                <a:path w="7086600" h="1600200">
                  <a:moveTo>
                    <a:pt x="6819887" y="0"/>
                  </a:moveTo>
                  <a:lnTo>
                    <a:pt x="266712" y="0"/>
                  </a:lnTo>
                  <a:lnTo>
                    <a:pt x="218769" y="4297"/>
                  </a:lnTo>
                  <a:lnTo>
                    <a:pt x="173645" y="16686"/>
                  </a:lnTo>
                  <a:lnTo>
                    <a:pt x="132095" y="36415"/>
                  </a:lnTo>
                  <a:lnTo>
                    <a:pt x="94870" y="62729"/>
                  </a:lnTo>
                  <a:lnTo>
                    <a:pt x="62725" y="94875"/>
                  </a:lnTo>
                  <a:lnTo>
                    <a:pt x="36412" y="132100"/>
                  </a:lnTo>
                  <a:lnTo>
                    <a:pt x="16685" y="173650"/>
                  </a:lnTo>
                  <a:lnTo>
                    <a:pt x="4296" y="218772"/>
                  </a:lnTo>
                  <a:lnTo>
                    <a:pt x="0" y="266712"/>
                  </a:lnTo>
                  <a:lnTo>
                    <a:pt x="0" y="1333499"/>
                  </a:lnTo>
                  <a:lnTo>
                    <a:pt x="4296" y="1381439"/>
                  </a:lnTo>
                  <a:lnTo>
                    <a:pt x="16685" y="1426560"/>
                  </a:lnTo>
                  <a:lnTo>
                    <a:pt x="36412" y="1468108"/>
                  </a:lnTo>
                  <a:lnTo>
                    <a:pt x="62725" y="1505331"/>
                  </a:lnTo>
                  <a:lnTo>
                    <a:pt x="94870" y="1537475"/>
                  </a:lnTo>
                  <a:lnTo>
                    <a:pt x="132095" y="1563787"/>
                  </a:lnTo>
                  <a:lnTo>
                    <a:pt x="173645" y="1583514"/>
                  </a:lnTo>
                  <a:lnTo>
                    <a:pt x="218769" y="1595903"/>
                  </a:lnTo>
                  <a:lnTo>
                    <a:pt x="266712" y="1600199"/>
                  </a:lnTo>
                  <a:lnTo>
                    <a:pt x="6819887" y="1600199"/>
                  </a:lnTo>
                  <a:lnTo>
                    <a:pt x="6867830" y="1595903"/>
                  </a:lnTo>
                  <a:lnTo>
                    <a:pt x="6912954" y="1583514"/>
                  </a:lnTo>
                  <a:lnTo>
                    <a:pt x="6954504" y="1563787"/>
                  </a:lnTo>
                  <a:lnTo>
                    <a:pt x="6991729" y="1537475"/>
                  </a:lnTo>
                  <a:lnTo>
                    <a:pt x="7023874" y="1505331"/>
                  </a:lnTo>
                  <a:lnTo>
                    <a:pt x="7050187" y="1468108"/>
                  </a:lnTo>
                  <a:lnTo>
                    <a:pt x="7069914" y="1426560"/>
                  </a:lnTo>
                  <a:lnTo>
                    <a:pt x="7082303" y="1381439"/>
                  </a:lnTo>
                  <a:lnTo>
                    <a:pt x="7086600" y="1333499"/>
                  </a:lnTo>
                  <a:lnTo>
                    <a:pt x="7086600" y="266712"/>
                  </a:lnTo>
                  <a:lnTo>
                    <a:pt x="7082303" y="218772"/>
                  </a:lnTo>
                  <a:lnTo>
                    <a:pt x="7069914" y="173650"/>
                  </a:lnTo>
                  <a:lnTo>
                    <a:pt x="7050187" y="132100"/>
                  </a:lnTo>
                  <a:lnTo>
                    <a:pt x="7023874" y="94875"/>
                  </a:lnTo>
                  <a:lnTo>
                    <a:pt x="6991729" y="62729"/>
                  </a:lnTo>
                  <a:lnTo>
                    <a:pt x="6954504" y="36415"/>
                  </a:lnTo>
                  <a:lnTo>
                    <a:pt x="6912954" y="16686"/>
                  </a:lnTo>
                  <a:lnTo>
                    <a:pt x="6867830" y="4297"/>
                  </a:lnTo>
                  <a:lnTo>
                    <a:pt x="6819887" y="0"/>
                  </a:lnTo>
                  <a:close/>
                </a:path>
              </a:pathLst>
            </a:custGeom>
            <a:solidFill>
              <a:srgbClr val="954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33600" y="1600196"/>
              <a:ext cx="7086600" cy="1600200"/>
            </a:xfrm>
            <a:custGeom>
              <a:avLst/>
              <a:gdLst/>
              <a:ahLst/>
              <a:cxnLst/>
              <a:rect l="l" t="t" r="r" b="b"/>
              <a:pathLst>
                <a:path w="7086600" h="1600200">
                  <a:moveTo>
                    <a:pt x="0" y="266712"/>
                  </a:moveTo>
                  <a:lnTo>
                    <a:pt x="4296" y="218772"/>
                  </a:lnTo>
                  <a:lnTo>
                    <a:pt x="16685" y="173650"/>
                  </a:lnTo>
                  <a:lnTo>
                    <a:pt x="36412" y="132100"/>
                  </a:lnTo>
                  <a:lnTo>
                    <a:pt x="62725" y="94875"/>
                  </a:lnTo>
                  <a:lnTo>
                    <a:pt x="94870" y="62729"/>
                  </a:lnTo>
                  <a:lnTo>
                    <a:pt x="132095" y="36415"/>
                  </a:lnTo>
                  <a:lnTo>
                    <a:pt x="173645" y="16686"/>
                  </a:lnTo>
                  <a:lnTo>
                    <a:pt x="218769" y="4297"/>
                  </a:lnTo>
                  <a:lnTo>
                    <a:pt x="266712" y="0"/>
                  </a:lnTo>
                  <a:lnTo>
                    <a:pt x="6819887" y="0"/>
                  </a:lnTo>
                  <a:lnTo>
                    <a:pt x="6867830" y="4297"/>
                  </a:lnTo>
                  <a:lnTo>
                    <a:pt x="6912954" y="16686"/>
                  </a:lnTo>
                  <a:lnTo>
                    <a:pt x="6954504" y="36415"/>
                  </a:lnTo>
                  <a:lnTo>
                    <a:pt x="6991729" y="62729"/>
                  </a:lnTo>
                  <a:lnTo>
                    <a:pt x="7023874" y="94875"/>
                  </a:lnTo>
                  <a:lnTo>
                    <a:pt x="7050187" y="132100"/>
                  </a:lnTo>
                  <a:lnTo>
                    <a:pt x="7069914" y="173650"/>
                  </a:lnTo>
                  <a:lnTo>
                    <a:pt x="7082303" y="218772"/>
                  </a:lnTo>
                  <a:lnTo>
                    <a:pt x="7086600" y="266712"/>
                  </a:lnTo>
                  <a:lnTo>
                    <a:pt x="7086600" y="1333499"/>
                  </a:lnTo>
                  <a:lnTo>
                    <a:pt x="7082303" y="1381439"/>
                  </a:lnTo>
                  <a:lnTo>
                    <a:pt x="7069914" y="1426560"/>
                  </a:lnTo>
                  <a:lnTo>
                    <a:pt x="7050187" y="1468108"/>
                  </a:lnTo>
                  <a:lnTo>
                    <a:pt x="7023874" y="1505331"/>
                  </a:lnTo>
                  <a:lnTo>
                    <a:pt x="6991729" y="1537475"/>
                  </a:lnTo>
                  <a:lnTo>
                    <a:pt x="6954504" y="1563787"/>
                  </a:lnTo>
                  <a:lnTo>
                    <a:pt x="6912954" y="1583514"/>
                  </a:lnTo>
                  <a:lnTo>
                    <a:pt x="6867830" y="1595903"/>
                  </a:lnTo>
                  <a:lnTo>
                    <a:pt x="6819887" y="1600199"/>
                  </a:lnTo>
                  <a:lnTo>
                    <a:pt x="266712" y="1600199"/>
                  </a:lnTo>
                  <a:lnTo>
                    <a:pt x="218769" y="1595903"/>
                  </a:lnTo>
                  <a:lnTo>
                    <a:pt x="173645" y="1583514"/>
                  </a:lnTo>
                  <a:lnTo>
                    <a:pt x="132095" y="1563787"/>
                  </a:lnTo>
                  <a:lnTo>
                    <a:pt x="94870" y="1537475"/>
                  </a:lnTo>
                  <a:lnTo>
                    <a:pt x="62725" y="1505331"/>
                  </a:lnTo>
                  <a:lnTo>
                    <a:pt x="36412" y="1468108"/>
                  </a:lnTo>
                  <a:lnTo>
                    <a:pt x="16685" y="1426560"/>
                  </a:lnTo>
                  <a:lnTo>
                    <a:pt x="4296" y="1381439"/>
                  </a:lnTo>
                  <a:lnTo>
                    <a:pt x="0" y="1333499"/>
                  </a:lnTo>
                  <a:lnTo>
                    <a:pt x="0" y="266712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202939" y="1734040"/>
            <a:ext cx="5487670" cy="3087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95"/>
              </a:spcBef>
              <a:tabLst>
                <a:tab pos="2067560" algn="l"/>
              </a:tabLst>
            </a:pPr>
            <a:r>
              <a:rPr sz="3350" i="1" spc="-90" dirty="0">
                <a:latin typeface="Comic Sans MS"/>
                <a:cs typeface="Comic Sans MS"/>
              </a:rPr>
              <a:t>Know </a:t>
            </a:r>
            <a:r>
              <a:rPr sz="3350" i="1" spc="-75" dirty="0">
                <a:latin typeface="Comic Sans MS"/>
                <a:cs typeface="Comic Sans MS"/>
              </a:rPr>
              <a:t>that </a:t>
            </a:r>
            <a:r>
              <a:rPr sz="3350" i="1" spc="-95" dirty="0">
                <a:latin typeface="Comic Sans MS"/>
                <a:cs typeface="Comic Sans MS"/>
              </a:rPr>
              <a:t>God </a:t>
            </a:r>
            <a:r>
              <a:rPr sz="3350" i="1" spc="-80" dirty="0">
                <a:latin typeface="Comic Sans MS"/>
                <a:cs typeface="Comic Sans MS"/>
              </a:rPr>
              <a:t>has </a:t>
            </a:r>
            <a:r>
              <a:rPr sz="3350" i="1" spc="-90" dirty="0">
                <a:latin typeface="Comic Sans MS"/>
                <a:cs typeface="Comic Sans MS"/>
              </a:rPr>
              <a:t>made </a:t>
            </a:r>
            <a:r>
              <a:rPr sz="3350" i="1" spc="-75" dirty="0">
                <a:latin typeface="Comic Sans MS"/>
                <a:cs typeface="Comic Sans MS"/>
              </a:rPr>
              <a:t>us  different	</a:t>
            </a:r>
            <a:r>
              <a:rPr sz="3350" i="1" spc="-90" dirty="0">
                <a:latin typeface="Comic Sans MS"/>
                <a:cs typeface="Comic Sans MS"/>
              </a:rPr>
              <a:t>from </a:t>
            </a:r>
            <a:r>
              <a:rPr sz="3350" i="1" spc="-85" dirty="0">
                <a:latin typeface="Comic Sans MS"/>
                <a:cs typeface="Comic Sans MS"/>
              </a:rPr>
              <a:t>one</a:t>
            </a:r>
            <a:r>
              <a:rPr sz="3350" i="1" spc="-65" dirty="0">
                <a:latin typeface="Comic Sans MS"/>
                <a:cs typeface="Comic Sans MS"/>
              </a:rPr>
              <a:t> </a:t>
            </a:r>
            <a:r>
              <a:rPr sz="3350" i="1" spc="-75" dirty="0">
                <a:latin typeface="Comic Sans MS"/>
                <a:cs typeface="Comic Sans MS"/>
              </a:rPr>
              <a:t>another.</a:t>
            </a:r>
            <a:endParaRPr sz="33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900">
              <a:latin typeface="Comic Sans MS"/>
              <a:cs typeface="Comic Sans MS"/>
            </a:endParaRPr>
          </a:p>
          <a:p>
            <a:pPr marL="1231265" marR="443865">
              <a:lnSpc>
                <a:spcPct val="112900"/>
              </a:lnSpc>
            </a:pPr>
            <a:r>
              <a:rPr sz="2950" i="1" spc="-95" dirty="0">
                <a:latin typeface="Comic Sans MS"/>
                <a:cs typeface="Comic Sans MS"/>
              </a:rPr>
              <a:t>Know </a:t>
            </a:r>
            <a:r>
              <a:rPr sz="2950" i="1" spc="-80" dirty="0">
                <a:latin typeface="Comic Sans MS"/>
                <a:cs typeface="Comic Sans MS"/>
              </a:rPr>
              <a:t>that </a:t>
            </a:r>
            <a:r>
              <a:rPr sz="2950" i="1" spc="-95" dirty="0">
                <a:latin typeface="Comic Sans MS"/>
                <a:cs typeface="Comic Sans MS"/>
              </a:rPr>
              <a:t>God </a:t>
            </a:r>
            <a:r>
              <a:rPr sz="2950" i="1" spc="-75" dirty="0">
                <a:latin typeface="Comic Sans MS"/>
                <a:cs typeface="Comic Sans MS"/>
              </a:rPr>
              <a:t>loves </a:t>
            </a:r>
            <a:r>
              <a:rPr sz="2950" i="1" spc="-80" dirty="0">
                <a:latin typeface="Comic Sans MS"/>
                <a:cs typeface="Comic Sans MS"/>
              </a:rPr>
              <a:t>us  </a:t>
            </a:r>
            <a:r>
              <a:rPr sz="2950" i="1" spc="-65" dirty="0">
                <a:latin typeface="Comic Sans MS"/>
                <a:cs typeface="Comic Sans MS"/>
              </a:rPr>
              <a:t>in </a:t>
            </a:r>
            <a:r>
              <a:rPr sz="2950" i="1" spc="-80" dirty="0">
                <a:latin typeface="Comic Sans MS"/>
                <a:cs typeface="Comic Sans MS"/>
              </a:rPr>
              <a:t>our</a:t>
            </a:r>
            <a:r>
              <a:rPr sz="2950" i="1" spc="-40" dirty="0">
                <a:latin typeface="Comic Sans MS"/>
                <a:cs typeface="Comic Sans MS"/>
              </a:rPr>
              <a:t> </a:t>
            </a:r>
            <a:r>
              <a:rPr sz="2950" i="1" spc="-80" dirty="0">
                <a:latin typeface="Comic Sans MS"/>
                <a:cs typeface="Comic Sans MS"/>
              </a:rPr>
              <a:t>differences.</a:t>
            </a:r>
            <a:endParaRPr sz="2950">
              <a:latin typeface="Comic Sans MS"/>
              <a:cs typeface="Comic Sans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4827" y="1976627"/>
            <a:ext cx="237744" cy="23774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34028" y="4034028"/>
            <a:ext cx="237744" cy="237744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9E9CB5C-A83E-4579-8422-734E7C0AB426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283206"/>
            <a:ext cx="9144000" cy="4293235"/>
            <a:chOff x="1524000" y="1283206"/>
            <a:chExt cx="9144000" cy="4293235"/>
          </a:xfrm>
        </p:grpSpPr>
        <p:sp>
          <p:nvSpPr>
            <p:cNvPr id="3" name="object 3"/>
            <p:cNvSpPr/>
            <p:nvPr/>
          </p:nvSpPr>
          <p:spPr>
            <a:xfrm>
              <a:off x="1524000" y="2057400"/>
              <a:ext cx="9144000" cy="2514600"/>
            </a:xfrm>
            <a:custGeom>
              <a:avLst/>
              <a:gdLst/>
              <a:ahLst/>
              <a:cxnLst/>
              <a:rect l="l" t="t" r="r" b="b"/>
              <a:pathLst>
                <a:path w="9144000" h="2514600">
                  <a:moveTo>
                    <a:pt x="9144000" y="0"/>
                  </a:moveTo>
                  <a:lnTo>
                    <a:pt x="0" y="0"/>
                  </a:lnTo>
                  <a:lnTo>
                    <a:pt x="0" y="2514600"/>
                  </a:lnTo>
                  <a:lnTo>
                    <a:pt x="9144000" y="25146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5B9BD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30161" y="12961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746487"/>
                  </a:lnTo>
                  <a:lnTo>
                    <a:pt x="2128" y="3793882"/>
                  </a:lnTo>
                  <a:lnTo>
                    <a:pt x="8389" y="3840085"/>
                  </a:lnTo>
                  <a:lnTo>
                    <a:pt x="18600" y="3884912"/>
                  </a:lnTo>
                  <a:lnTo>
                    <a:pt x="32577" y="3928179"/>
                  </a:lnTo>
                  <a:lnTo>
                    <a:pt x="50136" y="3969703"/>
                  </a:lnTo>
                  <a:lnTo>
                    <a:pt x="71093" y="4009299"/>
                  </a:lnTo>
                  <a:lnTo>
                    <a:pt x="95264" y="4046784"/>
                  </a:lnTo>
                  <a:lnTo>
                    <a:pt x="122466" y="4081974"/>
                  </a:lnTo>
                  <a:lnTo>
                    <a:pt x="152514" y="4114685"/>
                  </a:lnTo>
                  <a:lnTo>
                    <a:pt x="185225" y="4144733"/>
                  </a:lnTo>
                  <a:lnTo>
                    <a:pt x="220415" y="4171935"/>
                  </a:lnTo>
                  <a:lnTo>
                    <a:pt x="257900" y="4196106"/>
                  </a:lnTo>
                  <a:lnTo>
                    <a:pt x="297496" y="4217063"/>
                  </a:lnTo>
                  <a:lnTo>
                    <a:pt x="339020" y="4234622"/>
                  </a:lnTo>
                  <a:lnTo>
                    <a:pt x="382287" y="4248599"/>
                  </a:lnTo>
                  <a:lnTo>
                    <a:pt x="427114" y="4258810"/>
                  </a:lnTo>
                  <a:lnTo>
                    <a:pt x="473317" y="4265071"/>
                  </a:lnTo>
                  <a:lnTo>
                    <a:pt x="520712" y="4267200"/>
                  </a:lnTo>
                  <a:lnTo>
                    <a:pt x="2603487" y="4267200"/>
                  </a:lnTo>
                  <a:lnTo>
                    <a:pt x="2650882" y="4265071"/>
                  </a:lnTo>
                  <a:lnTo>
                    <a:pt x="2697085" y="4258810"/>
                  </a:lnTo>
                  <a:lnTo>
                    <a:pt x="2741912" y="4248599"/>
                  </a:lnTo>
                  <a:lnTo>
                    <a:pt x="2785179" y="4234622"/>
                  </a:lnTo>
                  <a:lnTo>
                    <a:pt x="2826703" y="4217063"/>
                  </a:lnTo>
                  <a:lnTo>
                    <a:pt x="2866299" y="4196106"/>
                  </a:lnTo>
                  <a:lnTo>
                    <a:pt x="2903784" y="4171935"/>
                  </a:lnTo>
                  <a:lnTo>
                    <a:pt x="2938974" y="4144733"/>
                  </a:lnTo>
                  <a:lnTo>
                    <a:pt x="2971685" y="4114685"/>
                  </a:lnTo>
                  <a:lnTo>
                    <a:pt x="3001733" y="4081974"/>
                  </a:lnTo>
                  <a:lnTo>
                    <a:pt x="3028935" y="4046784"/>
                  </a:lnTo>
                  <a:lnTo>
                    <a:pt x="3053106" y="4009299"/>
                  </a:lnTo>
                  <a:lnTo>
                    <a:pt x="3074063" y="3969703"/>
                  </a:lnTo>
                  <a:lnTo>
                    <a:pt x="3091622" y="3928179"/>
                  </a:lnTo>
                  <a:lnTo>
                    <a:pt x="3105599" y="3884912"/>
                  </a:lnTo>
                  <a:lnTo>
                    <a:pt x="3115810" y="3840085"/>
                  </a:lnTo>
                  <a:lnTo>
                    <a:pt x="3122071" y="3793882"/>
                  </a:lnTo>
                  <a:lnTo>
                    <a:pt x="3124200" y="37464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FFE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30161" y="12961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746487"/>
                  </a:lnTo>
                  <a:lnTo>
                    <a:pt x="3122071" y="3793882"/>
                  </a:lnTo>
                  <a:lnTo>
                    <a:pt x="3115810" y="3840085"/>
                  </a:lnTo>
                  <a:lnTo>
                    <a:pt x="3105599" y="3884912"/>
                  </a:lnTo>
                  <a:lnTo>
                    <a:pt x="3091622" y="3928179"/>
                  </a:lnTo>
                  <a:lnTo>
                    <a:pt x="3074063" y="3969703"/>
                  </a:lnTo>
                  <a:lnTo>
                    <a:pt x="3053106" y="4009299"/>
                  </a:lnTo>
                  <a:lnTo>
                    <a:pt x="3028935" y="4046784"/>
                  </a:lnTo>
                  <a:lnTo>
                    <a:pt x="3001733" y="4081974"/>
                  </a:lnTo>
                  <a:lnTo>
                    <a:pt x="2971685" y="4114685"/>
                  </a:lnTo>
                  <a:lnTo>
                    <a:pt x="2938974" y="4144733"/>
                  </a:lnTo>
                  <a:lnTo>
                    <a:pt x="2903784" y="4171935"/>
                  </a:lnTo>
                  <a:lnTo>
                    <a:pt x="2866299" y="4196106"/>
                  </a:lnTo>
                  <a:lnTo>
                    <a:pt x="2826703" y="4217063"/>
                  </a:lnTo>
                  <a:lnTo>
                    <a:pt x="2785179" y="4234622"/>
                  </a:lnTo>
                  <a:lnTo>
                    <a:pt x="2741912" y="4248599"/>
                  </a:lnTo>
                  <a:lnTo>
                    <a:pt x="2697085" y="4258810"/>
                  </a:lnTo>
                  <a:lnTo>
                    <a:pt x="2650882" y="4265071"/>
                  </a:lnTo>
                  <a:lnTo>
                    <a:pt x="2603487" y="4267200"/>
                  </a:lnTo>
                  <a:lnTo>
                    <a:pt x="520712" y="4267200"/>
                  </a:lnTo>
                  <a:lnTo>
                    <a:pt x="473317" y="4265071"/>
                  </a:lnTo>
                  <a:lnTo>
                    <a:pt x="427114" y="4258810"/>
                  </a:lnTo>
                  <a:lnTo>
                    <a:pt x="382287" y="4248599"/>
                  </a:lnTo>
                  <a:lnTo>
                    <a:pt x="339020" y="4234622"/>
                  </a:lnTo>
                  <a:lnTo>
                    <a:pt x="297496" y="4217063"/>
                  </a:lnTo>
                  <a:lnTo>
                    <a:pt x="257900" y="4196106"/>
                  </a:lnTo>
                  <a:lnTo>
                    <a:pt x="220415" y="4171935"/>
                  </a:lnTo>
                  <a:lnTo>
                    <a:pt x="185225" y="4144733"/>
                  </a:lnTo>
                  <a:lnTo>
                    <a:pt x="152514" y="4114685"/>
                  </a:lnTo>
                  <a:lnTo>
                    <a:pt x="122466" y="4081974"/>
                  </a:lnTo>
                  <a:lnTo>
                    <a:pt x="95264" y="4046784"/>
                  </a:lnTo>
                  <a:lnTo>
                    <a:pt x="71093" y="4009299"/>
                  </a:lnTo>
                  <a:lnTo>
                    <a:pt x="50136" y="3969703"/>
                  </a:lnTo>
                  <a:lnTo>
                    <a:pt x="32577" y="3928179"/>
                  </a:lnTo>
                  <a:lnTo>
                    <a:pt x="18600" y="3884912"/>
                  </a:lnTo>
                  <a:lnTo>
                    <a:pt x="8389" y="3840085"/>
                  </a:lnTo>
                  <a:lnTo>
                    <a:pt x="2128" y="3793882"/>
                  </a:lnTo>
                  <a:lnTo>
                    <a:pt x="0" y="3746487"/>
                  </a:lnTo>
                  <a:lnTo>
                    <a:pt x="0" y="5207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5361" y="12961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746487"/>
                  </a:lnTo>
                  <a:lnTo>
                    <a:pt x="2128" y="3793882"/>
                  </a:lnTo>
                  <a:lnTo>
                    <a:pt x="8389" y="3840085"/>
                  </a:lnTo>
                  <a:lnTo>
                    <a:pt x="18600" y="3884912"/>
                  </a:lnTo>
                  <a:lnTo>
                    <a:pt x="32577" y="3928179"/>
                  </a:lnTo>
                  <a:lnTo>
                    <a:pt x="50136" y="3969703"/>
                  </a:lnTo>
                  <a:lnTo>
                    <a:pt x="71093" y="4009299"/>
                  </a:lnTo>
                  <a:lnTo>
                    <a:pt x="95264" y="4046784"/>
                  </a:lnTo>
                  <a:lnTo>
                    <a:pt x="122466" y="4081974"/>
                  </a:lnTo>
                  <a:lnTo>
                    <a:pt x="152514" y="4114685"/>
                  </a:lnTo>
                  <a:lnTo>
                    <a:pt x="185225" y="4144733"/>
                  </a:lnTo>
                  <a:lnTo>
                    <a:pt x="220415" y="4171935"/>
                  </a:lnTo>
                  <a:lnTo>
                    <a:pt x="257900" y="4196106"/>
                  </a:lnTo>
                  <a:lnTo>
                    <a:pt x="297496" y="4217063"/>
                  </a:lnTo>
                  <a:lnTo>
                    <a:pt x="339020" y="4234622"/>
                  </a:lnTo>
                  <a:lnTo>
                    <a:pt x="382287" y="4248599"/>
                  </a:lnTo>
                  <a:lnTo>
                    <a:pt x="427114" y="4258810"/>
                  </a:lnTo>
                  <a:lnTo>
                    <a:pt x="473317" y="4265071"/>
                  </a:lnTo>
                  <a:lnTo>
                    <a:pt x="520712" y="4267200"/>
                  </a:lnTo>
                  <a:lnTo>
                    <a:pt x="2603487" y="4267200"/>
                  </a:lnTo>
                  <a:lnTo>
                    <a:pt x="2650882" y="4265071"/>
                  </a:lnTo>
                  <a:lnTo>
                    <a:pt x="2697085" y="4258810"/>
                  </a:lnTo>
                  <a:lnTo>
                    <a:pt x="2741912" y="4248599"/>
                  </a:lnTo>
                  <a:lnTo>
                    <a:pt x="2785179" y="4234622"/>
                  </a:lnTo>
                  <a:lnTo>
                    <a:pt x="2826703" y="4217063"/>
                  </a:lnTo>
                  <a:lnTo>
                    <a:pt x="2866299" y="4196106"/>
                  </a:lnTo>
                  <a:lnTo>
                    <a:pt x="2903784" y="4171935"/>
                  </a:lnTo>
                  <a:lnTo>
                    <a:pt x="2938974" y="4144733"/>
                  </a:lnTo>
                  <a:lnTo>
                    <a:pt x="2971685" y="4114685"/>
                  </a:lnTo>
                  <a:lnTo>
                    <a:pt x="3001733" y="4081974"/>
                  </a:lnTo>
                  <a:lnTo>
                    <a:pt x="3028935" y="4046784"/>
                  </a:lnTo>
                  <a:lnTo>
                    <a:pt x="3053106" y="4009299"/>
                  </a:lnTo>
                  <a:lnTo>
                    <a:pt x="3074063" y="3969703"/>
                  </a:lnTo>
                  <a:lnTo>
                    <a:pt x="3091622" y="3928179"/>
                  </a:lnTo>
                  <a:lnTo>
                    <a:pt x="3105599" y="3884912"/>
                  </a:lnTo>
                  <a:lnTo>
                    <a:pt x="3115810" y="3840085"/>
                  </a:lnTo>
                  <a:lnTo>
                    <a:pt x="3122071" y="3793882"/>
                  </a:lnTo>
                  <a:lnTo>
                    <a:pt x="3124200" y="37464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FFE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15361" y="12961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746487"/>
                  </a:lnTo>
                  <a:lnTo>
                    <a:pt x="3122071" y="3793882"/>
                  </a:lnTo>
                  <a:lnTo>
                    <a:pt x="3115810" y="3840085"/>
                  </a:lnTo>
                  <a:lnTo>
                    <a:pt x="3105599" y="3884912"/>
                  </a:lnTo>
                  <a:lnTo>
                    <a:pt x="3091622" y="3928179"/>
                  </a:lnTo>
                  <a:lnTo>
                    <a:pt x="3074063" y="3969703"/>
                  </a:lnTo>
                  <a:lnTo>
                    <a:pt x="3053106" y="4009299"/>
                  </a:lnTo>
                  <a:lnTo>
                    <a:pt x="3028935" y="4046784"/>
                  </a:lnTo>
                  <a:lnTo>
                    <a:pt x="3001733" y="4081974"/>
                  </a:lnTo>
                  <a:lnTo>
                    <a:pt x="2971685" y="4114685"/>
                  </a:lnTo>
                  <a:lnTo>
                    <a:pt x="2938974" y="4144733"/>
                  </a:lnTo>
                  <a:lnTo>
                    <a:pt x="2903784" y="4171935"/>
                  </a:lnTo>
                  <a:lnTo>
                    <a:pt x="2866299" y="4196106"/>
                  </a:lnTo>
                  <a:lnTo>
                    <a:pt x="2826703" y="4217063"/>
                  </a:lnTo>
                  <a:lnTo>
                    <a:pt x="2785179" y="4234622"/>
                  </a:lnTo>
                  <a:lnTo>
                    <a:pt x="2741912" y="4248599"/>
                  </a:lnTo>
                  <a:lnTo>
                    <a:pt x="2697085" y="4258810"/>
                  </a:lnTo>
                  <a:lnTo>
                    <a:pt x="2650882" y="4265071"/>
                  </a:lnTo>
                  <a:lnTo>
                    <a:pt x="2603487" y="4267200"/>
                  </a:lnTo>
                  <a:lnTo>
                    <a:pt x="520712" y="4267200"/>
                  </a:lnTo>
                  <a:lnTo>
                    <a:pt x="473317" y="4265071"/>
                  </a:lnTo>
                  <a:lnTo>
                    <a:pt x="427114" y="4258810"/>
                  </a:lnTo>
                  <a:lnTo>
                    <a:pt x="382287" y="4248599"/>
                  </a:lnTo>
                  <a:lnTo>
                    <a:pt x="339020" y="4234622"/>
                  </a:lnTo>
                  <a:lnTo>
                    <a:pt x="297496" y="4217063"/>
                  </a:lnTo>
                  <a:lnTo>
                    <a:pt x="257900" y="4196106"/>
                  </a:lnTo>
                  <a:lnTo>
                    <a:pt x="220415" y="4171935"/>
                  </a:lnTo>
                  <a:lnTo>
                    <a:pt x="185225" y="4144733"/>
                  </a:lnTo>
                  <a:lnTo>
                    <a:pt x="152514" y="4114685"/>
                  </a:lnTo>
                  <a:lnTo>
                    <a:pt x="122466" y="4081974"/>
                  </a:lnTo>
                  <a:lnTo>
                    <a:pt x="95264" y="4046784"/>
                  </a:lnTo>
                  <a:lnTo>
                    <a:pt x="71093" y="4009299"/>
                  </a:lnTo>
                  <a:lnTo>
                    <a:pt x="50136" y="3969703"/>
                  </a:lnTo>
                  <a:lnTo>
                    <a:pt x="32577" y="3928179"/>
                  </a:lnTo>
                  <a:lnTo>
                    <a:pt x="18600" y="3884912"/>
                  </a:lnTo>
                  <a:lnTo>
                    <a:pt x="8389" y="3840085"/>
                  </a:lnTo>
                  <a:lnTo>
                    <a:pt x="2128" y="3793882"/>
                  </a:lnTo>
                  <a:lnTo>
                    <a:pt x="0" y="3746487"/>
                  </a:lnTo>
                  <a:lnTo>
                    <a:pt x="0" y="5207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79612" y="162785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2F8B20"/>
                </a:solidFill>
              </a:rPr>
              <a:t>Keywords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759193" y="1503879"/>
            <a:ext cx="2534920" cy="3594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4055" marR="585470" indent="-1270" algn="ctr">
              <a:lnSpc>
                <a:spcPct val="106400"/>
              </a:lnSpc>
              <a:spcBef>
                <a:spcPts val="105"/>
              </a:spcBef>
            </a:pPr>
            <a:r>
              <a:rPr sz="2750" i="1" spc="-85" dirty="0">
                <a:latin typeface="Comic Sans MS"/>
                <a:cs typeface="Comic Sans MS"/>
              </a:rPr>
              <a:t>God,  </a:t>
            </a:r>
            <a:r>
              <a:rPr sz="2750" i="1" spc="-70" dirty="0">
                <a:latin typeface="Comic Sans MS"/>
                <a:cs typeface="Comic Sans MS"/>
              </a:rPr>
              <a:t>Gifts,  </a:t>
            </a:r>
            <a:r>
              <a:rPr sz="2750" i="1" spc="-110" dirty="0">
                <a:latin typeface="Comic Sans MS"/>
                <a:cs typeface="Comic Sans MS"/>
              </a:rPr>
              <a:t>T</a:t>
            </a:r>
            <a:r>
              <a:rPr sz="2750" i="1" spc="-65" dirty="0">
                <a:latin typeface="Comic Sans MS"/>
                <a:cs typeface="Comic Sans MS"/>
              </a:rPr>
              <a:t>al</a:t>
            </a:r>
            <a:r>
              <a:rPr sz="2750" i="1" spc="-80" dirty="0">
                <a:latin typeface="Comic Sans MS"/>
                <a:cs typeface="Comic Sans MS"/>
              </a:rPr>
              <a:t>e</a:t>
            </a:r>
            <a:r>
              <a:rPr sz="2750" i="1" spc="-75" dirty="0">
                <a:latin typeface="Comic Sans MS"/>
                <a:cs typeface="Comic Sans MS"/>
              </a:rPr>
              <a:t>nt</a:t>
            </a:r>
            <a:r>
              <a:rPr sz="2750" i="1" spc="-60" dirty="0">
                <a:latin typeface="Comic Sans MS"/>
                <a:cs typeface="Comic Sans MS"/>
              </a:rPr>
              <a:t>s,</a:t>
            </a:r>
            <a:endParaRPr sz="2750">
              <a:latin typeface="Comic Sans MS"/>
              <a:cs typeface="Comic Sans MS"/>
            </a:endParaRPr>
          </a:p>
          <a:p>
            <a:pPr marL="285750" marR="177800" indent="635" algn="ctr">
              <a:lnSpc>
                <a:spcPct val="106400"/>
              </a:lnSpc>
              <a:spcBef>
                <a:spcPts val="5"/>
              </a:spcBef>
            </a:pPr>
            <a:r>
              <a:rPr sz="2750" i="1" spc="-75" dirty="0">
                <a:latin typeface="Comic Sans MS"/>
                <a:cs typeface="Comic Sans MS"/>
              </a:rPr>
              <a:t>Difference,  </a:t>
            </a:r>
            <a:r>
              <a:rPr sz="2750" i="1" spc="-85" dirty="0">
                <a:latin typeface="Comic Sans MS"/>
                <a:cs typeface="Comic Sans MS"/>
              </a:rPr>
              <a:t>Deve</a:t>
            </a:r>
            <a:r>
              <a:rPr sz="2750" i="1" spc="-50" dirty="0">
                <a:latin typeface="Comic Sans MS"/>
                <a:cs typeface="Comic Sans MS"/>
              </a:rPr>
              <a:t>l</a:t>
            </a:r>
            <a:r>
              <a:rPr sz="2750" i="1" spc="-85" dirty="0">
                <a:latin typeface="Comic Sans MS"/>
                <a:cs typeface="Comic Sans MS"/>
              </a:rPr>
              <a:t>op</a:t>
            </a:r>
            <a:r>
              <a:rPr sz="2750" i="1" spc="-110" dirty="0">
                <a:latin typeface="Comic Sans MS"/>
                <a:cs typeface="Comic Sans MS"/>
              </a:rPr>
              <a:t>m</a:t>
            </a:r>
            <a:r>
              <a:rPr sz="2750" i="1" spc="-80" dirty="0">
                <a:latin typeface="Comic Sans MS"/>
                <a:cs typeface="Comic Sans MS"/>
              </a:rPr>
              <a:t>en</a:t>
            </a:r>
            <a:r>
              <a:rPr sz="2750" i="1" spc="-75" dirty="0">
                <a:latin typeface="Comic Sans MS"/>
                <a:cs typeface="Comic Sans MS"/>
              </a:rPr>
              <a:t>t</a:t>
            </a:r>
            <a:r>
              <a:rPr sz="2750" i="1" spc="-45" dirty="0">
                <a:latin typeface="Comic Sans MS"/>
                <a:cs typeface="Comic Sans MS"/>
              </a:rPr>
              <a:t>,  </a:t>
            </a:r>
            <a:r>
              <a:rPr sz="2750" i="1" spc="-80" dirty="0">
                <a:latin typeface="Comic Sans MS"/>
                <a:cs typeface="Comic Sans MS"/>
              </a:rPr>
              <a:t>Change,</a:t>
            </a:r>
            <a:endParaRPr sz="2750">
              <a:latin typeface="Comic Sans MS"/>
              <a:cs typeface="Comic Sans MS"/>
            </a:endParaRPr>
          </a:p>
          <a:p>
            <a:pPr marL="12065" marR="5080" algn="ctr">
              <a:lnSpc>
                <a:spcPct val="106500"/>
              </a:lnSpc>
            </a:pPr>
            <a:r>
              <a:rPr sz="2750" i="1" spc="-85" dirty="0">
                <a:latin typeface="Comic Sans MS"/>
                <a:cs typeface="Comic Sans MS"/>
              </a:rPr>
              <a:t>Male </a:t>
            </a:r>
            <a:r>
              <a:rPr sz="2750" i="1" spc="-80" dirty="0">
                <a:latin typeface="Comic Sans MS"/>
                <a:cs typeface="Comic Sans MS"/>
              </a:rPr>
              <a:t>and</a:t>
            </a:r>
            <a:r>
              <a:rPr sz="2750" i="1" spc="-130" dirty="0">
                <a:latin typeface="Comic Sans MS"/>
                <a:cs typeface="Comic Sans MS"/>
              </a:rPr>
              <a:t> </a:t>
            </a:r>
            <a:r>
              <a:rPr sz="2750" i="1" spc="-80" dirty="0">
                <a:latin typeface="Comic Sans MS"/>
                <a:cs typeface="Comic Sans MS"/>
              </a:rPr>
              <a:t>female  </a:t>
            </a:r>
            <a:r>
              <a:rPr sz="2750" i="1" spc="-85" dirty="0">
                <a:latin typeface="Comic Sans MS"/>
                <a:cs typeface="Comic Sans MS"/>
              </a:rPr>
              <a:t>body</a:t>
            </a:r>
            <a:r>
              <a:rPr sz="2750" i="1" spc="-80" dirty="0">
                <a:latin typeface="Comic Sans MS"/>
                <a:cs typeface="Comic Sans MS"/>
              </a:rPr>
              <a:t> </a:t>
            </a:r>
            <a:r>
              <a:rPr sz="2750" i="1" spc="-70" dirty="0">
                <a:latin typeface="Comic Sans MS"/>
                <a:cs typeface="Comic Sans MS"/>
              </a:rPr>
              <a:t>parts,</a:t>
            </a:r>
            <a:endParaRPr sz="275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01058" y="1889816"/>
            <a:ext cx="2104390" cy="2926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00"/>
              </a:lnSpc>
              <a:spcBef>
                <a:spcPts val="100"/>
              </a:spcBef>
            </a:pPr>
            <a:r>
              <a:rPr sz="2750" i="1" spc="-70" dirty="0">
                <a:latin typeface="Comic Sans MS"/>
                <a:cs typeface="Comic Sans MS"/>
              </a:rPr>
              <a:t>Conflict,  </a:t>
            </a:r>
            <a:r>
              <a:rPr sz="2750" i="1" spc="-80" dirty="0">
                <a:latin typeface="Comic Sans MS"/>
                <a:cs typeface="Comic Sans MS"/>
              </a:rPr>
              <a:t>Appreciate,  </a:t>
            </a:r>
            <a:r>
              <a:rPr sz="2750" i="1" spc="-75" dirty="0">
                <a:latin typeface="Comic Sans MS"/>
                <a:cs typeface="Comic Sans MS"/>
              </a:rPr>
              <a:t>Celebrate,  </a:t>
            </a:r>
            <a:r>
              <a:rPr sz="2750" i="1" spc="-110" dirty="0">
                <a:latin typeface="Comic Sans MS"/>
                <a:cs typeface="Comic Sans MS"/>
              </a:rPr>
              <a:t>A</a:t>
            </a:r>
            <a:r>
              <a:rPr sz="2750" i="1" spc="-85" dirty="0">
                <a:latin typeface="Comic Sans MS"/>
                <a:cs typeface="Comic Sans MS"/>
              </a:rPr>
              <a:t>c</a:t>
            </a:r>
            <a:r>
              <a:rPr sz="2750" i="1" spc="-90" dirty="0">
                <a:latin typeface="Comic Sans MS"/>
                <a:cs typeface="Comic Sans MS"/>
              </a:rPr>
              <a:t>h</a:t>
            </a:r>
            <a:r>
              <a:rPr sz="2750" i="1" spc="-65" dirty="0">
                <a:latin typeface="Comic Sans MS"/>
                <a:cs typeface="Comic Sans MS"/>
              </a:rPr>
              <a:t>ie</a:t>
            </a:r>
            <a:r>
              <a:rPr sz="2750" i="1" spc="-70" dirty="0">
                <a:latin typeface="Comic Sans MS"/>
                <a:cs typeface="Comic Sans MS"/>
              </a:rPr>
              <a:t>v</a:t>
            </a:r>
            <a:r>
              <a:rPr sz="2750" i="1" spc="-80" dirty="0">
                <a:latin typeface="Comic Sans MS"/>
                <a:cs typeface="Comic Sans MS"/>
              </a:rPr>
              <a:t>e</a:t>
            </a:r>
            <a:r>
              <a:rPr sz="2750" i="1" spc="-110" dirty="0">
                <a:latin typeface="Comic Sans MS"/>
                <a:cs typeface="Comic Sans MS"/>
              </a:rPr>
              <a:t>m</a:t>
            </a:r>
            <a:r>
              <a:rPr sz="2750" i="1" spc="-80" dirty="0">
                <a:latin typeface="Comic Sans MS"/>
                <a:cs typeface="Comic Sans MS"/>
              </a:rPr>
              <a:t>en</a:t>
            </a:r>
            <a:r>
              <a:rPr sz="2750" i="1" spc="-75" dirty="0">
                <a:latin typeface="Comic Sans MS"/>
                <a:cs typeface="Comic Sans MS"/>
              </a:rPr>
              <a:t>t</a:t>
            </a:r>
            <a:r>
              <a:rPr sz="2750" i="1" spc="-45" dirty="0">
                <a:latin typeface="Comic Sans MS"/>
                <a:cs typeface="Comic Sans MS"/>
              </a:rPr>
              <a:t>,  </a:t>
            </a:r>
            <a:r>
              <a:rPr sz="2750" i="1" spc="-70" dirty="0">
                <a:latin typeface="Comic Sans MS"/>
                <a:cs typeface="Comic Sans MS"/>
              </a:rPr>
              <a:t>Sensitivity,  </a:t>
            </a:r>
            <a:r>
              <a:rPr sz="2750" i="1" spc="-80" dirty="0">
                <a:latin typeface="Comic Sans MS"/>
                <a:cs typeface="Comic Sans MS"/>
              </a:rPr>
              <a:t>Respect.</a:t>
            </a:r>
            <a:endParaRPr sz="275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62026" y="5620540"/>
            <a:ext cx="9144000" cy="679691"/>
            <a:chOff x="1523999" y="5759208"/>
            <a:chExt cx="9144000" cy="679691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9" y="5867399"/>
              <a:ext cx="9144000" cy="457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23999" y="5867399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2083" y="5881115"/>
              <a:ext cx="2284475" cy="466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6248" y="5759208"/>
              <a:ext cx="591311" cy="6796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199" y="5887211"/>
              <a:ext cx="950975" cy="466343"/>
            </a:xfrm>
            <a:prstGeom prst="rect">
              <a:avLst/>
            </a:prstGeom>
          </p:spPr>
        </p:pic>
      </p:grp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44D7141-3B0C-4FAB-89E6-57FF5475D73D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8530" y="772890"/>
            <a:ext cx="4712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b="0" i="0" u="heavy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4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179050" cy="428942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160020" indent="-228600" algn="just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Notice the physical </a:t>
            </a:r>
            <a:r>
              <a:rPr sz="2800" spc="-10" dirty="0">
                <a:latin typeface="Century Gothic"/>
                <a:cs typeface="Century Gothic"/>
              </a:rPr>
              <a:t>differences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class; </a:t>
            </a:r>
            <a:r>
              <a:rPr sz="2800" dirty="0">
                <a:latin typeface="Century Gothic"/>
                <a:cs typeface="Century Gothic"/>
              </a:rPr>
              <a:t>notice </a:t>
            </a:r>
            <a:r>
              <a:rPr sz="2800" spc="-5" dirty="0">
                <a:latin typeface="Century Gothic"/>
                <a:cs typeface="Century Gothic"/>
              </a:rPr>
              <a:t>that </a:t>
            </a:r>
            <a:r>
              <a:rPr sz="2800" spc="-10" dirty="0">
                <a:latin typeface="Century Gothic"/>
                <a:cs typeface="Century Gothic"/>
              </a:rPr>
              <a:t>each  teacher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unique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accepts </a:t>
            </a:r>
            <a:r>
              <a:rPr sz="2800" spc="-10" dirty="0">
                <a:latin typeface="Century Gothic"/>
                <a:cs typeface="Century Gothic"/>
              </a:rPr>
              <a:t>themselves and others </a:t>
            </a:r>
            <a:r>
              <a:rPr sz="2800" spc="-5" dirty="0">
                <a:latin typeface="Century Gothic"/>
                <a:cs typeface="Century Gothic"/>
              </a:rPr>
              <a:t>as  </a:t>
            </a:r>
            <a:r>
              <a:rPr sz="2800" spc="-10" dirty="0">
                <a:latin typeface="Century Gothic"/>
                <a:cs typeface="Century Gothic"/>
              </a:rPr>
              <a:t>they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are</a:t>
            </a:r>
            <a:endParaRPr sz="2800">
              <a:latin typeface="Century Gothic"/>
              <a:cs typeface="Century Gothic"/>
            </a:endParaRPr>
          </a:p>
          <a:p>
            <a:pPr marL="241300" indent="-228600" algn="just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Look </a:t>
            </a:r>
            <a:r>
              <a:rPr sz="2800" dirty="0">
                <a:latin typeface="Century Gothic"/>
                <a:cs typeface="Century Gothic"/>
              </a:rPr>
              <a:t>simply </a:t>
            </a:r>
            <a:r>
              <a:rPr sz="2800" spc="-5" dirty="0">
                <a:latin typeface="Century Gothic"/>
                <a:cs typeface="Century Gothic"/>
              </a:rPr>
              <a:t>at the </a:t>
            </a:r>
            <a:r>
              <a:rPr sz="2800" spc="-10" dirty="0">
                <a:latin typeface="Century Gothic"/>
                <a:cs typeface="Century Gothic"/>
              </a:rPr>
              <a:t>development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 baby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the</a:t>
            </a:r>
            <a:r>
              <a:rPr sz="2800" spc="114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womb</a:t>
            </a:r>
            <a:endParaRPr sz="2800">
              <a:latin typeface="Century Gothic"/>
              <a:cs typeface="Century Gothic"/>
            </a:endParaRPr>
          </a:p>
          <a:p>
            <a:pPr marL="241300" marR="321945" indent="-228600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Think about things </a:t>
            </a:r>
            <a:r>
              <a:rPr sz="2800" spc="-10" dirty="0">
                <a:latin typeface="Century Gothic"/>
                <a:cs typeface="Century Gothic"/>
              </a:rPr>
              <a:t>they are </a:t>
            </a:r>
            <a:r>
              <a:rPr sz="2800" spc="-5" dirty="0">
                <a:latin typeface="Century Gothic"/>
                <a:cs typeface="Century Gothic"/>
              </a:rPr>
              <a:t>good at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dirty="0">
                <a:latin typeface="Century Gothic"/>
                <a:cs typeface="Century Gothic"/>
              </a:rPr>
              <a:t>like </a:t>
            </a:r>
            <a:r>
              <a:rPr sz="2800" spc="-5" dirty="0">
                <a:latin typeface="Century Gothic"/>
                <a:cs typeface="Century Gothic"/>
              </a:rPr>
              <a:t>about  </a:t>
            </a:r>
            <a:r>
              <a:rPr sz="2800" spc="-10" dirty="0">
                <a:latin typeface="Century Gothic"/>
                <a:cs typeface="Century Gothic"/>
              </a:rPr>
              <a:t>themselves; </a:t>
            </a:r>
            <a:r>
              <a:rPr sz="2800" spc="-5" dirty="0">
                <a:latin typeface="Century Gothic"/>
                <a:cs typeface="Century Gothic"/>
              </a:rPr>
              <a:t>think about their </a:t>
            </a:r>
            <a:r>
              <a:rPr sz="2800" spc="-10" dirty="0">
                <a:latin typeface="Century Gothic"/>
                <a:cs typeface="Century Gothic"/>
              </a:rPr>
              <a:t>personal </a:t>
            </a:r>
            <a:r>
              <a:rPr sz="2800" spc="-5" dirty="0">
                <a:latin typeface="Century Gothic"/>
                <a:cs typeface="Century Gothic"/>
              </a:rPr>
              <a:t>qualities; </a:t>
            </a:r>
            <a:r>
              <a:rPr sz="2800" dirty="0">
                <a:latin typeface="Century Gothic"/>
                <a:cs typeface="Century Gothic"/>
              </a:rPr>
              <a:t>write  </a:t>
            </a:r>
            <a:r>
              <a:rPr sz="2800" spc="-5" dirty="0">
                <a:latin typeface="Century Gothic"/>
                <a:cs typeface="Century Gothic"/>
              </a:rPr>
              <a:t>down something </a:t>
            </a:r>
            <a:r>
              <a:rPr sz="2800" spc="-10" dirty="0">
                <a:latin typeface="Century Gothic"/>
                <a:cs typeface="Century Gothic"/>
              </a:rPr>
              <a:t>they </a:t>
            </a:r>
            <a:r>
              <a:rPr sz="2800" dirty="0">
                <a:latin typeface="Century Gothic"/>
                <a:cs typeface="Century Gothic"/>
              </a:rPr>
              <a:t>like </a:t>
            </a:r>
            <a:r>
              <a:rPr sz="2800" spc="-5" dirty="0">
                <a:latin typeface="Century Gothic"/>
                <a:cs typeface="Century Gothic"/>
              </a:rPr>
              <a:t>about their friend </a:t>
            </a:r>
            <a:r>
              <a:rPr sz="2800" spc="-10" dirty="0">
                <a:latin typeface="Century Gothic"/>
                <a:cs typeface="Century Gothic"/>
              </a:rPr>
              <a:t>and share </a:t>
            </a:r>
            <a:r>
              <a:rPr sz="2800" spc="5" dirty="0">
                <a:latin typeface="Century Gothic"/>
                <a:cs typeface="Century Gothic"/>
              </a:rPr>
              <a:t>it  </a:t>
            </a:r>
            <a:r>
              <a:rPr sz="2800" dirty="0">
                <a:latin typeface="Century Gothic"/>
                <a:cs typeface="Century Gothic"/>
              </a:rPr>
              <a:t>with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them</a:t>
            </a:r>
            <a:endParaRPr sz="2800">
              <a:latin typeface="Century Gothic"/>
              <a:cs typeface="Century Gothic"/>
            </a:endParaRPr>
          </a:p>
          <a:p>
            <a:pPr marL="241300" marR="641985" indent="-228600">
              <a:lnSpc>
                <a:spcPts val="303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Identify different emotions; categorise happy </a:t>
            </a:r>
            <a:r>
              <a:rPr sz="2800" spc="-10" dirty="0">
                <a:latin typeface="Century Gothic"/>
                <a:cs typeface="Century Gothic"/>
              </a:rPr>
              <a:t>and sad  </a:t>
            </a:r>
            <a:r>
              <a:rPr sz="2800" spc="-5" dirty="0">
                <a:latin typeface="Century Gothic"/>
                <a:cs typeface="Century Gothic"/>
              </a:rPr>
              <a:t>feelings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689E4B5-D91C-498B-B480-F36400260285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75534" y="609822"/>
            <a:ext cx="8413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spc="-6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R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S</a:t>
            </a: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4705985" cy="403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Taught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a variety of</a:t>
            </a:r>
            <a:r>
              <a:rPr sz="2800" spc="-5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ways: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PE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entury Gothic"/>
                <a:cs typeface="Century Gothic"/>
              </a:rPr>
              <a:t>RE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PSHE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Science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Catholic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ethos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Discrete </a:t>
            </a:r>
            <a:r>
              <a:rPr sz="2800" spc="-10" dirty="0">
                <a:latin typeface="Century Gothic"/>
                <a:cs typeface="Century Gothic"/>
              </a:rPr>
              <a:t>RSE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lessons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76375B34-312F-40F9-A531-A1EBF866FD9A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4700" y="327531"/>
            <a:ext cx="3868420" cy="108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950" u="heavy" spc="-200" dirty="0">
                <a:solidFill>
                  <a:srgbClr val="6C18B0"/>
                </a:solidFill>
                <a:uFill>
                  <a:solidFill>
                    <a:srgbClr val="6C18B0"/>
                  </a:solidFill>
                </a:uFill>
              </a:rPr>
              <a:t>Year</a:t>
            </a:r>
            <a:r>
              <a:rPr sz="6950" u="heavy" spc="-245" dirty="0">
                <a:solidFill>
                  <a:srgbClr val="6C18B0"/>
                </a:solidFill>
                <a:uFill>
                  <a:solidFill>
                    <a:srgbClr val="6C18B0"/>
                  </a:solidFill>
                </a:uFill>
              </a:rPr>
              <a:t> </a:t>
            </a:r>
            <a:r>
              <a:rPr sz="6950" u="heavy" spc="-190" dirty="0">
                <a:solidFill>
                  <a:srgbClr val="6C18B0"/>
                </a:solidFill>
                <a:uFill>
                  <a:solidFill>
                    <a:srgbClr val="6C18B0"/>
                  </a:solidFill>
                </a:uFill>
              </a:rPr>
              <a:t>Five</a:t>
            </a:r>
            <a:endParaRPr sz="6950"/>
          </a:p>
        </p:txBody>
      </p:sp>
      <p:sp>
        <p:nvSpPr>
          <p:cNvPr id="3" name="object 3"/>
          <p:cNvSpPr txBox="1"/>
          <p:nvPr/>
        </p:nvSpPr>
        <p:spPr>
          <a:xfrm>
            <a:off x="2440762" y="2122527"/>
            <a:ext cx="4156710" cy="2101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9565">
              <a:lnSpc>
                <a:spcPts val="5530"/>
              </a:lnSpc>
              <a:spcBef>
                <a:spcPts val="100"/>
              </a:spcBef>
            </a:pPr>
            <a:r>
              <a:rPr sz="4400" i="1" spc="-120" dirty="0">
                <a:latin typeface="Comic Sans MS"/>
                <a:cs typeface="Comic Sans MS"/>
              </a:rPr>
              <a:t>God </a:t>
            </a:r>
            <a:r>
              <a:rPr sz="4400" i="1" spc="-95" dirty="0">
                <a:latin typeface="Comic Sans MS"/>
                <a:cs typeface="Comic Sans MS"/>
              </a:rPr>
              <a:t>loves </a:t>
            </a:r>
            <a:r>
              <a:rPr sz="4400" i="1" spc="-135" dirty="0">
                <a:latin typeface="Comic Sans MS"/>
                <a:cs typeface="Comic Sans MS"/>
              </a:rPr>
              <a:t>me </a:t>
            </a:r>
            <a:r>
              <a:rPr sz="4400" i="1" spc="-90" dirty="0">
                <a:latin typeface="Comic Sans MS"/>
                <a:cs typeface="Comic Sans MS"/>
              </a:rPr>
              <a:t>in  </a:t>
            </a:r>
            <a:r>
              <a:rPr sz="4400" i="1" spc="-130" dirty="0">
                <a:latin typeface="Comic Sans MS"/>
                <a:cs typeface="Comic Sans MS"/>
              </a:rPr>
              <a:t>my</a:t>
            </a:r>
            <a:r>
              <a:rPr sz="4400" i="1" spc="-90" dirty="0">
                <a:latin typeface="Comic Sans MS"/>
                <a:cs typeface="Comic Sans MS"/>
              </a:rPr>
              <a:t> </a:t>
            </a:r>
            <a:r>
              <a:rPr sz="4400" i="1" spc="-105" dirty="0">
                <a:latin typeface="Comic Sans MS"/>
                <a:cs typeface="Comic Sans MS"/>
              </a:rPr>
              <a:t>changing</a:t>
            </a:r>
            <a:endParaRPr sz="4400">
              <a:latin typeface="Comic Sans MS"/>
              <a:cs typeface="Comic Sans MS"/>
            </a:endParaRPr>
          </a:p>
          <a:p>
            <a:pPr marL="12700">
              <a:lnSpc>
                <a:spcPts val="5275"/>
              </a:lnSpc>
            </a:pPr>
            <a:r>
              <a:rPr sz="4400" i="1" spc="-114" dirty="0">
                <a:latin typeface="Comic Sans MS"/>
                <a:cs typeface="Comic Sans MS"/>
              </a:rPr>
              <a:t>and</a:t>
            </a:r>
            <a:r>
              <a:rPr sz="4400" i="1" spc="-110" dirty="0">
                <a:latin typeface="Comic Sans MS"/>
                <a:cs typeface="Comic Sans MS"/>
              </a:rPr>
              <a:t> development</a:t>
            </a:r>
            <a:endParaRPr sz="4400">
              <a:latin typeface="Comic Sans MS"/>
              <a:cs typeface="Comic Sans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200" y="1981200"/>
            <a:ext cx="2121407" cy="31668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D8CEABA-6D57-4F46-8D13-DE7B3952CBBA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95400"/>
            <a:ext cx="9144000" cy="76200"/>
          </a:xfrm>
          <a:custGeom>
            <a:avLst/>
            <a:gdLst/>
            <a:ahLst/>
            <a:cxnLst/>
            <a:rect l="l" t="t" r="r" b="b"/>
            <a:pathLst>
              <a:path w="9144000" h="76200">
                <a:moveTo>
                  <a:pt x="9144000" y="0"/>
                </a:moveTo>
                <a:lnTo>
                  <a:pt x="0" y="0"/>
                </a:lnTo>
                <a:lnTo>
                  <a:pt x="0" y="76200"/>
                </a:lnTo>
                <a:lnTo>
                  <a:pt x="9144000" y="76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FB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6939" y="593537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>
                <a:solidFill>
                  <a:srgbClr val="6C18B0"/>
                </a:solidFill>
              </a:rPr>
              <a:t>O</a:t>
            </a:r>
            <a:r>
              <a:rPr spc="-150" dirty="0">
                <a:solidFill>
                  <a:srgbClr val="6C18B0"/>
                </a:solidFill>
              </a:rPr>
              <a:t>b</a:t>
            </a:r>
            <a:r>
              <a:rPr spc="-125" dirty="0">
                <a:solidFill>
                  <a:srgbClr val="6C18B0"/>
                </a:solidFill>
              </a:rPr>
              <a:t>ject</a:t>
            </a:r>
            <a:r>
              <a:rPr spc="-70" dirty="0">
                <a:solidFill>
                  <a:srgbClr val="6C18B0"/>
                </a:solidFill>
              </a:rPr>
              <a:t>i</a:t>
            </a:r>
            <a:r>
              <a:rPr spc="-130" dirty="0">
                <a:solidFill>
                  <a:srgbClr val="6C18B0"/>
                </a:solidFill>
              </a:rPr>
              <a:t>v</a:t>
            </a:r>
            <a:r>
              <a:rPr spc="-145" dirty="0">
                <a:solidFill>
                  <a:srgbClr val="6C18B0"/>
                </a:solidFill>
              </a:rPr>
              <a:t>e</a:t>
            </a:r>
            <a:r>
              <a:rPr spc="-120" dirty="0">
                <a:solidFill>
                  <a:srgbClr val="6C18B0"/>
                </a:solidFill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16282" y="1494720"/>
            <a:ext cx="684657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8030" marR="5080" indent="-2005964">
              <a:lnSpc>
                <a:spcPct val="112900"/>
              </a:lnSpc>
              <a:spcBef>
                <a:spcPts val="100"/>
              </a:spcBef>
            </a:pPr>
            <a:r>
              <a:rPr sz="2950" b="1" i="1" spc="-85" dirty="0">
                <a:solidFill>
                  <a:srgbClr val="6C18B0"/>
                </a:solidFill>
                <a:latin typeface="Comic Sans MS"/>
                <a:cs typeface="Comic Sans MS"/>
              </a:rPr>
              <a:t>* </a:t>
            </a:r>
            <a:r>
              <a:rPr sz="2950" b="1" i="1" spc="-95" dirty="0">
                <a:solidFill>
                  <a:srgbClr val="6C18B0"/>
                </a:solidFill>
                <a:latin typeface="Comic Sans MS"/>
                <a:cs typeface="Comic Sans MS"/>
              </a:rPr>
              <a:t>Know </a:t>
            </a:r>
            <a:r>
              <a:rPr sz="2950" b="1" i="1" spc="-85" dirty="0">
                <a:solidFill>
                  <a:srgbClr val="6C18B0"/>
                </a:solidFill>
                <a:latin typeface="Comic Sans MS"/>
                <a:cs typeface="Comic Sans MS"/>
              </a:rPr>
              <a:t>that as </a:t>
            </a:r>
            <a:r>
              <a:rPr sz="2950" b="1" i="1" spc="-120" dirty="0">
                <a:solidFill>
                  <a:srgbClr val="6C18B0"/>
                </a:solidFill>
                <a:latin typeface="Comic Sans MS"/>
                <a:cs typeface="Comic Sans MS"/>
              </a:rPr>
              <a:t>we </a:t>
            </a:r>
            <a:r>
              <a:rPr sz="2950" b="1" i="1" spc="-85" dirty="0">
                <a:solidFill>
                  <a:srgbClr val="6C18B0"/>
                </a:solidFill>
                <a:latin typeface="Comic Sans MS"/>
                <a:cs typeface="Comic Sans MS"/>
              </a:rPr>
              <a:t>grow </a:t>
            </a:r>
            <a:r>
              <a:rPr sz="2950" b="1" i="1" spc="-120" dirty="0">
                <a:solidFill>
                  <a:srgbClr val="6C18B0"/>
                </a:solidFill>
                <a:latin typeface="Comic Sans MS"/>
                <a:cs typeface="Comic Sans MS"/>
              </a:rPr>
              <a:t>we </a:t>
            </a:r>
            <a:r>
              <a:rPr sz="2950" b="1" i="1" spc="-65" dirty="0">
                <a:solidFill>
                  <a:srgbClr val="6C18B0"/>
                </a:solidFill>
                <a:latin typeface="Comic Sans MS"/>
                <a:cs typeface="Comic Sans MS"/>
              </a:rPr>
              <a:t>will </a:t>
            </a:r>
            <a:r>
              <a:rPr sz="2950" b="1" i="1" spc="-100" dirty="0">
                <a:solidFill>
                  <a:srgbClr val="6C18B0"/>
                </a:solidFill>
                <a:latin typeface="Comic Sans MS"/>
                <a:cs typeface="Comic Sans MS"/>
              </a:rPr>
              <a:t>become  </a:t>
            </a:r>
            <a:r>
              <a:rPr sz="2950" b="1" i="1" spc="-85" dirty="0">
                <a:solidFill>
                  <a:srgbClr val="6C18B0"/>
                </a:solidFill>
                <a:latin typeface="Comic Sans MS"/>
                <a:cs typeface="Comic Sans MS"/>
              </a:rPr>
              <a:t>different </a:t>
            </a:r>
            <a:r>
              <a:rPr sz="2950" b="1" i="1" spc="-65" dirty="0">
                <a:solidFill>
                  <a:srgbClr val="6C18B0"/>
                </a:solidFill>
                <a:latin typeface="Comic Sans MS"/>
                <a:cs typeface="Comic Sans MS"/>
              </a:rPr>
              <a:t>in</a:t>
            </a:r>
            <a:r>
              <a:rPr sz="2950" b="1" i="1" spc="-15" dirty="0">
                <a:solidFill>
                  <a:srgbClr val="6C18B0"/>
                </a:solidFill>
                <a:latin typeface="Comic Sans MS"/>
                <a:cs typeface="Comic Sans MS"/>
              </a:rPr>
              <a:t> </a:t>
            </a:r>
            <a:r>
              <a:rPr sz="2950" b="1" i="1" spc="-85" dirty="0">
                <a:solidFill>
                  <a:srgbClr val="6C18B0"/>
                </a:solidFill>
                <a:latin typeface="Comic Sans MS"/>
                <a:cs typeface="Comic Sans MS"/>
              </a:rPr>
              <a:t>our…</a:t>
            </a:r>
            <a:endParaRPr sz="2950">
              <a:latin typeface="Comic Sans MS"/>
              <a:cs typeface="Comic Sans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36006" y="5871972"/>
            <a:ext cx="9144000" cy="580643"/>
            <a:chOff x="1523999" y="5867400"/>
            <a:chExt cx="9144000" cy="580643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4700" y="5981700"/>
              <a:ext cx="2313431" cy="4663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4667" y="5981700"/>
              <a:ext cx="350519" cy="4663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6587" y="5981700"/>
              <a:ext cx="938783" cy="46634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524000" y="3276600"/>
            <a:ext cx="9144000" cy="2209800"/>
          </a:xfrm>
          <a:prstGeom prst="rect">
            <a:avLst/>
          </a:prstGeom>
          <a:solidFill>
            <a:srgbClr val="CFBDFF"/>
          </a:solidFill>
        </p:spPr>
        <p:txBody>
          <a:bodyPr vert="horz" wrap="square" lIns="0" tIns="113665" rIns="0" bIns="0" rtlCol="0">
            <a:spAutoFit/>
          </a:bodyPr>
          <a:lstStyle/>
          <a:p>
            <a:pPr marR="3596640" algn="ctr">
              <a:lnSpc>
                <a:spcPct val="100000"/>
              </a:lnSpc>
              <a:spcBef>
                <a:spcPts val="895"/>
              </a:spcBef>
            </a:pPr>
            <a:r>
              <a:rPr sz="3350" i="1" spc="-85" dirty="0">
                <a:latin typeface="Comic Sans MS"/>
                <a:cs typeface="Comic Sans MS"/>
              </a:rPr>
              <a:t>…bodies</a:t>
            </a:r>
            <a:endParaRPr sz="3350">
              <a:latin typeface="Comic Sans MS"/>
              <a:cs typeface="Comic Sans MS"/>
            </a:endParaRPr>
          </a:p>
          <a:p>
            <a:pPr marR="734060" algn="ctr">
              <a:lnSpc>
                <a:spcPct val="100000"/>
              </a:lnSpc>
              <a:spcBef>
                <a:spcPts val="805"/>
              </a:spcBef>
            </a:pPr>
            <a:r>
              <a:rPr sz="3350" i="1" spc="-75" dirty="0">
                <a:latin typeface="Comic Sans MS"/>
                <a:cs typeface="Comic Sans MS"/>
              </a:rPr>
              <a:t>…feelings</a:t>
            </a:r>
            <a:endParaRPr sz="3350">
              <a:latin typeface="Comic Sans MS"/>
              <a:cs typeface="Comic Sans MS"/>
            </a:endParaRPr>
          </a:p>
          <a:p>
            <a:pPr marL="767080" algn="ctr">
              <a:lnSpc>
                <a:spcPct val="100000"/>
              </a:lnSpc>
              <a:spcBef>
                <a:spcPts val="1739"/>
              </a:spcBef>
            </a:pPr>
            <a:r>
              <a:rPr sz="3350" i="1" spc="-80" dirty="0">
                <a:latin typeface="Comic Sans MS"/>
                <a:cs typeface="Comic Sans MS"/>
              </a:rPr>
              <a:t>…love of</a:t>
            </a:r>
            <a:r>
              <a:rPr sz="3350" i="1" dirty="0">
                <a:latin typeface="Comic Sans MS"/>
                <a:cs typeface="Comic Sans MS"/>
              </a:rPr>
              <a:t> </a:t>
            </a:r>
            <a:r>
              <a:rPr sz="3350" i="1" spc="-95" dirty="0">
                <a:latin typeface="Comic Sans MS"/>
                <a:cs typeface="Comic Sans MS"/>
              </a:rPr>
              <a:t>God</a:t>
            </a:r>
            <a:endParaRPr sz="3350">
              <a:latin typeface="Comic Sans MS"/>
              <a:cs typeface="Comic Sans M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F1CFAC1-1B1A-4696-9B62-1C164FBC975B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17207" y="1588006"/>
            <a:ext cx="3150235" cy="4064635"/>
            <a:chOff x="6617207" y="1588006"/>
            <a:chExt cx="3150235" cy="4064635"/>
          </a:xfrm>
        </p:grpSpPr>
        <p:sp>
          <p:nvSpPr>
            <p:cNvPr id="3" name="object 3"/>
            <p:cNvSpPr/>
            <p:nvPr/>
          </p:nvSpPr>
          <p:spPr>
            <a:xfrm>
              <a:off x="6630161" y="1600960"/>
              <a:ext cx="3124200" cy="4038600"/>
            </a:xfrm>
            <a:custGeom>
              <a:avLst/>
              <a:gdLst/>
              <a:ahLst/>
              <a:cxnLst/>
              <a:rect l="l" t="t" r="r" b="b"/>
              <a:pathLst>
                <a:path w="3124200" h="40386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517887"/>
                  </a:lnTo>
                  <a:lnTo>
                    <a:pt x="2128" y="3565282"/>
                  </a:lnTo>
                  <a:lnTo>
                    <a:pt x="8389" y="3611485"/>
                  </a:lnTo>
                  <a:lnTo>
                    <a:pt x="18600" y="3656312"/>
                  </a:lnTo>
                  <a:lnTo>
                    <a:pt x="32577" y="3699579"/>
                  </a:lnTo>
                  <a:lnTo>
                    <a:pt x="50136" y="3741103"/>
                  </a:lnTo>
                  <a:lnTo>
                    <a:pt x="71093" y="3780699"/>
                  </a:lnTo>
                  <a:lnTo>
                    <a:pt x="95264" y="3818184"/>
                  </a:lnTo>
                  <a:lnTo>
                    <a:pt x="122466" y="3853374"/>
                  </a:lnTo>
                  <a:lnTo>
                    <a:pt x="152514" y="3886085"/>
                  </a:lnTo>
                  <a:lnTo>
                    <a:pt x="185225" y="3916133"/>
                  </a:lnTo>
                  <a:lnTo>
                    <a:pt x="220415" y="3943335"/>
                  </a:lnTo>
                  <a:lnTo>
                    <a:pt x="257900" y="3967506"/>
                  </a:lnTo>
                  <a:lnTo>
                    <a:pt x="297496" y="3988463"/>
                  </a:lnTo>
                  <a:lnTo>
                    <a:pt x="339020" y="4006022"/>
                  </a:lnTo>
                  <a:lnTo>
                    <a:pt x="382287" y="4019999"/>
                  </a:lnTo>
                  <a:lnTo>
                    <a:pt x="427114" y="4030210"/>
                  </a:lnTo>
                  <a:lnTo>
                    <a:pt x="473317" y="4036471"/>
                  </a:lnTo>
                  <a:lnTo>
                    <a:pt x="520712" y="4038600"/>
                  </a:lnTo>
                  <a:lnTo>
                    <a:pt x="2603487" y="4038600"/>
                  </a:lnTo>
                  <a:lnTo>
                    <a:pt x="2650882" y="4036471"/>
                  </a:lnTo>
                  <a:lnTo>
                    <a:pt x="2697085" y="4030210"/>
                  </a:lnTo>
                  <a:lnTo>
                    <a:pt x="2741912" y="4019999"/>
                  </a:lnTo>
                  <a:lnTo>
                    <a:pt x="2785179" y="4006022"/>
                  </a:lnTo>
                  <a:lnTo>
                    <a:pt x="2826703" y="3988463"/>
                  </a:lnTo>
                  <a:lnTo>
                    <a:pt x="2866299" y="3967506"/>
                  </a:lnTo>
                  <a:lnTo>
                    <a:pt x="2903784" y="3943335"/>
                  </a:lnTo>
                  <a:lnTo>
                    <a:pt x="2938974" y="3916133"/>
                  </a:lnTo>
                  <a:lnTo>
                    <a:pt x="2971685" y="3886085"/>
                  </a:lnTo>
                  <a:lnTo>
                    <a:pt x="3001733" y="3853374"/>
                  </a:lnTo>
                  <a:lnTo>
                    <a:pt x="3028935" y="3818184"/>
                  </a:lnTo>
                  <a:lnTo>
                    <a:pt x="3053106" y="3780699"/>
                  </a:lnTo>
                  <a:lnTo>
                    <a:pt x="3074063" y="3741103"/>
                  </a:lnTo>
                  <a:lnTo>
                    <a:pt x="3091622" y="3699579"/>
                  </a:lnTo>
                  <a:lnTo>
                    <a:pt x="3105599" y="3656312"/>
                  </a:lnTo>
                  <a:lnTo>
                    <a:pt x="3115810" y="3611485"/>
                  </a:lnTo>
                  <a:lnTo>
                    <a:pt x="3122071" y="3565282"/>
                  </a:lnTo>
                  <a:lnTo>
                    <a:pt x="3124200" y="35178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CFBD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30161" y="1600960"/>
              <a:ext cx="3124200" cy="4038600"/>
            </a:xfrm>
            <a:custGeom>
              <a:avLst/>
              <a:gdLst/>
              <a:ahLst/>
              <a:cxnLst/>
              <a:rect l="l" t="t" r="r" b="b"/>
              <a:pathLst>
                <a:path w="3124200" h="40386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517887"/>
                  </a:lnTo>
                  <a:lnTo>
                    <a:pt x="3122071" y="3565282"/>
                  </a:lnTo>
                  <a:lnTo>
                    <a:pt x="3115810" y="3611485"/>
                  </a:lnTo>
                  <a:lnTo>
                    <a:pt x="3105599" y="3656312"/>
                  </a:lnTo>
                  <a:lnTo>
                    <a:pt x="3091622" y="3699579"/>
                  </a:lnTo>
                  <a:lnTo>
                    <a:pt x="3074063" y="3741103"/>
                  </a:lnTo>
                  <a:lnTo>
                    <a:pt x="3053106" y="3780699"/>
                  </a:lnTo>
                  <a:lnTo>
                    <a:pt x="3028935" y="3818184"/>
                  </a:lnTo>
                  <a:lnTo>
                    <a:pt x="3001733" y="3853374"/>
                  </a:lnTo>
                  <a:lnTo>
                    <a:pt x="2971685" y="3886085"/>
                  </a:lnTo>
                  <a:lnTo>
                    <a:pt x="2938974" y="3916133"/>
                  </a:lnTo>
                  <a:lnTo>
                    <a:pt x="2903784" y="3943335"/>
                  </a:lnTo>
                  <a:lnTo>
                    <a:pt x="2866299" y="3967506"/>
                  </a:lnTo>
                  <a:lnTo>
                    <a:pt x="2826703" y="3988463"/>
                  </a:lnTo>
                  <a:lnTo>
                    <a:pt x="2785179" y="4006022"/>
                  </a:lnTo>
                  <a:lnTo>
                    <a:pt x="2741912" y="4019999"/>
                  </a:lnTo>
                  <a:lnTo>
                    <a:pt x="2697085" y="4030210"/>
                  </a:lnTo>
                  <a:lnTo>
                    <a:pt x="2650882" y="4036471"/>
                  </a:lnTo>
                  <a:lnTo>
                    <a:pt x="2603487" y="4038600"/>
                  </a:lnTo>
                  <a:lnTo>
                    <a:pt x="520712" y="4038600"/>
                  </a:lnTo>
                  <a:lnTo>
                    <a:pt x="473317" y="4036471"/>
                  </a:lnTo>
                  <a:lnTo>
                    <a:pt x="427114" y="4030210"/>
                  </a:lnTo>
                  <a:lnTo>
                    <a:pt x="382287" y="4019999"/>
                  </a:lnTo>
                  <a:lnTo>
                    <a:pt x="339020" y="4006022"/>
                  </a:lnTo>
                  <a:lnTo>
                    <a:pt x="297496" y="3988463"/>
                  </a:lnTo>
                  <a:lnTo>
                    <a:pt x="257900" y="3967506"/>
                  </a:lnTo>
                  <a:lnTo>
                    <a:pt x="220415" y="3943335"/>
                  </a:lnTo>
                  <a:lnTo>
                    <a:pt x="185225" y="3916133"/>
                  </a:lnTo>
                  <a:lnTo>
                    <a:pt x="152514" y="3886085"/>
                  </a:lnTo>
                  <a:lnTo>
                    <a:pt x="122466" y="3853374"/>
                  </a:lnTo>
                  <a:lnTo>
                    <a:pt x="95264" y="3818184"/>
                  </a:lnTo>
                  <a:lnTo>
                    <a:pt x="71093" y="3780699"/>
                  </a:lnTo>
                  <a:lnTo>
                    <a:pt x="50136" y="3741103"/>
                  </a:lnTo>
                  <a:lnTo>
                    <a:pt x="32577" y="3699579"/>
                  </a:lnTo>
                  <a:lnTo>
                    <a:pt x="18600" y="3656312"/>
                  </a:lnTo>
                  <a:lnTo>
                    <a:pt x="8389" y="3611485"/>
                  </a:lnTo>
                  <a:lnTo>
                    <a:pt x="2128" y="3565282"/>
                  </a:lnTo>
                  <a:lnTo>
                    <a:pt x="0" y="3517887"/>
                  </a:lnTo>
                  <a:lnTo>
                    <a:pt x="0" y="5207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502407" y="1588006"/>
            <a:ext cx="3150235" cy="4064635"/>
            <a:chOff x="2502407" y="1588006"/>
            <a:chExt cx="3150235" cy="4064635"/>
          </a:xfrm>
        </p:grpSpPr>
        <p:sp>
          <p:nvSpPr>
            <p:cNvPr id="6" name="object 6"/>
            <p:cNvSpPr/>
            <p:nvPr/>
          </p:nvSpPr>
          <p:spPr>
            <a:xfrm>
              <a:off x="2515361" y="1600960"/>
              <a:ext cx="3124200" cy="4038600"/>
            </a:xfrm>
            <a:custGeom>
              <a:avLst/>
              <a:gdLst/>
              <a:ahLst/>
              <a:cxnLst/>
              <a:rect l="l" t="t" r="r" b="b"/>
              <a:pathLst>
                <a:path w="3124200" h="40386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517887"/>
                  </a:lnTo>
                  <a:lnTo>
                    <a:pt x="2128" y="3565282"/>
                  </a:lnTo>
                  <a:lnTo>
                    <a:pt x="8389" y="3611485"/>
                  </a:lnTo>
                  <a:lnTo>
                    <a:pt x="18600" y="3656312"/>
                  </a:lnTo>
                  <a:lnTo>
                    <a:pt x="32577" y="3699579"/>
                  </a:lnTo>
                  <a:lnTo>
                    <a:pt x="50136" y="3741103"/>
                  </a:lnTo>
                  <a:lnTo>
                    <a:pt x="71093" y="3780699"/>
                  </a:lnTo>
                  <a:lnTo>
                    <a:pt x="95264" y="3818184"/>
                  </a:lnTo>
                  <a:lnTo>
                    <a:pt x="122466" y="3853374"/>
                  </a:lnTo>
                  <a:lnTo>
                    <a:pt x="152514" y="3886085"/>
                  </a:lnTo>
                  <a:lnTo>
                    <a:pt x="185225" y="3916133"/>
                  </a:lnTo>
                  <a:lnTo>
                    <a:pt x="220415" y="3943335"/>
                  </a:lnTo>
                  <a:lnTo>
                    <a:pt x="257900" y="3967506"/>
                  </a:lnTo>
                  <a:lnTo>
                    <a:pt x="297496" y="3988463"/>
                  </a:lnTo>
                  <a:lnTo>
                    <a:pt x="339020" y="4006022"/>
                  </a:lnTo>
                  <a:lnTo>
                    <a:pt x="382287" y="4019999"/>
                  </a:lnTo>
                  <a:lnTo>
                    <a:pt x="427114" y="4030210"/>
                  </a:lnTo>
                  <a:lnTo>
                    <a:pt x="473317" y="4036471"/>
                  </a:lnTo>
                  <a:lnTo>
                    <a:pt x="520712" y="4038600"/>
                  </a:lnTo>
                  <a:lnTo>
                    <a:pt x="2603487" y="4038600"/>
                  </a:lnTo>
                  <a:lnTo>
                    <a:pt x="2650882" y="4036471"/>
                  </a:lnTo>
                  <a:lnTo>
                    <a:pt x="2697085" y="4030210"/>
                  </a:lnTo>
                  <a:lnTo>
                    <a:pt x="2741912" y="4019999"/>
                  </a:lnTo>
                  <a:lnTo>
                    <a:pt x="2785179" y="4006022"/>
                  </a:lnTo>
                  <a:lnTo>
                    <a:pt x="2826703" y="3988463"/>
                  </a:lnTo>
                  <a:lnTo>
                    <a:pt x="2866299" y="3967506"/>
                  </a:lnTo>
                  <a:lnTo>
                    <a:pt x="2903784" y="3943335"/>
                  </a:lnTo>
                  <a:lnTo>
                    <a:pt x="2938974" y="3916133"/>
                  </a:lnTo>
                  <a:lnTo>
                    <a:pt x="2971685" y="3886085"/>
                  </a:lnTo>
                  <a:lnTo>
                    <a:pt x="3001733" y="3853374"/>
                  </a:lnTo>
                  <a:lnTo>
                    <a:pt x="3028935" y="3818184"/>
                  </a:lnTo>
                  <a:lnTo>
                    <a:pt x="3053106" y="3780699"/>
                  </a:lnTo>
                  <a:lnTo>
                    <a:pt x="3074063" y="3741103"/>
                  </a:lnTo>
                  <a:lnTo>
                    <a:pt x="3091622" y="3699579"/>
                  </a:lnTo>
                  <a:lnTo>
                    <a:pt x="3105599" y="3656312"/>
                  </a:lnTo>
                  <a:lnTo>
                    <a:pt x="3115810" y="3611485"/>
                  </a:lnTo>
                  <a:lnTo>
                    <a:pt x="3122071" y="3565282"/>
                  </a:lnTo>
                  <a:lnTo>
                    <a:pt x="3124200" y="35178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CFBD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15361" y="1600960"/>
              <a:ext cx="3124200" cy="4038600"/>
            </a:xfrm>
            <a:custGeom>
              <a:avLst/>
              <a:gdLst/>
              <a:ahLst/>
              <a:cxnLst/>
              <a:rect l="l" t="t" r="r" b="b"/>
              <a:pathLst>
                <a:path w="3124200" h="40386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517887"/>
                  </a:lnTo>
                  <a:lnTo>
                    <a:pt x="3122071" y="3565282"/>
                  </a:lnTo>
                  <a:lnTo>
                    <a:pt x="3115810" y="3611485"/>
                  </a:lnTo>
                  <a:lnTo>
                    <a:pt x="3105599" y="3656312"/>
                  </a:lnTo>
                  <a:lnTo>
                    <a:pt x="3091622" y="3699579"/>
                  </a:lnTo>
                  <a:lnTo>
                    <a:pt x="3074063" y="3741103"/>
                  </a:lnTo>
                  <a:lnTo>
                    <a:pt x="3053106" y="3780699"/>
                  </a:lnTo>
                  <a:lnTo>
                    <a:pt x="3028935" y="3818184"/>
                  </a:lnTo>
                  <a:lnTo>
                    <a:pt x="3001733" y="3853374"/>
                  </a:lnTo>
                  <a:lnTo>
                    <a:pt x="2971685" y="3886085"/>
                  </a:lnTo>
                  <a:lnTo>
                    <a:pt x="2938974" y="3916133"/>
                  </a:lnTo>
                  <a:lnTo>
                    <a:pt x="2903784" y="3943335"/>
                  </a:lnTo>
                  <a:lnTo>
                    <a:pt x="2866299" y="3967506"/>
                  </a:lnTo>
                  <a:lnTo>
                    <a:pt x="2826703" y="3988463"/>
                  </a:lnTo>
                  <a:lnTo>
                    <a:pt x="2785179" y="4006022"/>
                  </a:lnTo>
                  <a:lnTo>
                    <a:pt x="2741912" y="4019999"/>
                  </a:lnTo>
                  <a:lnTo>
                    <a:pt x="2697085" y="4030210"/>
                  </a:lnTo>
                  <a:lnTo>
                    <a:pt x="2650882" y="4036471"/>
                  </a:lnTo>
                  <a:lnTo>
                    <a:pt x="2603487" y="4038600"/>
                  </a:lnTo>
                  <a:lnTo>
                    <a:pt x="520712" y="4038600"/>
                  </a:lnTo>
                  <a:lnTo>
                    <a:pt x="473317" y="4036471"/>
                  </a:lnTo>
                  <a:lnTo>
                    <a:pt x="427114" y="4030210"/>
                  </a:lnTo>
                  <a:lnTo>
                    <a:pt x="382287" y="4019999"/>
                  </a:lnTo>
                  <a:lnTo>
                    <a:pt x="339020" y="4006022"/>
                  </a:lnTo>
                  <a:lnTo>
                    <a:pt x="297496" y="3988463"/>
                  </a:lnTo>
                  <a:lnTo>
                    <a:pt x="257900" y="3967506"/>
                  </a:lnTo>
                  <a:lnTo>
                    <a:pt x="220415" y="3943335"/>
                  </a:lnTo>
                  <a:lnTo>
                    <a:pt x="185225" y="3916133"/>
                  </a:lnTo>
                  <a:lnTo>
                    <a:pt x="152514" y="3886085"/>
                  </a:lnTo>
                  <a:lnTo>
                    <a:pt x="122466" y="3853374"/>
                  </a:lnTo>
                  <a:lnTo>
                    <a:pt x="95264" y="3818184"/>
                  </a:lnTo>
                  <a:lnTo>
                    <a:pt x="71093" y="3780699"/>
                  </a:lnTo>
                  <a:lnTo>
                    <a:pt x="50136" y="3741103"/>
                  </a:lnTo>
                  <a:lnTo>
                    <a:pt x="32577" y="3699579"/>
                  </a:lnTo>
                  <a:lnTo>
                    <a:pt x="18600" y="3656312"/>
                  </a:lnTo>
                  <a:lnTo>
                    <a:pt x="8389" y="3611485"/>
                  </a:lnTo>
                  <a:lnTo>
                    <a:pt x="2128" y="3565282"/>
                  </a:lnTo>
                  <a:lnTo>
                    <a:pt x="0" y="3517887"/>
                  </a:lnTo>
                  <a:lnTo>
                    <a:pt x="0" y="52071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6939" y="581091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6C18B0"/>
                </a:solidFill>
              </a:rPr>
              <a:t>Keywords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50303" y="1857979"/>
            <a:ext cx="1815464" cy="3006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600"/>
              </a:lnSpc>
              <a:spcBef>
                <a:spcPts val="95"/>
              </a:spcBef>
            </a:pPr>
            <a:r>
              <a:rPr sz="2950" i="1" spc="-95" dirty="0">
                <a:latin typeface="Comic Sans MS"/>
                <a:cs typeface="Comic Sans MS"/>
              </a:rPr>
              <a:t>God  </a:t>
            </a:r>
            <a:r>
              <a:rPr sz="2950" i="1" spc="-105" dirty="0">
                <a:latin typeface="Comic Sans MS"/>
                <a:cs typeface="Comic Sans MS"/>
              </a:rPr>
              <a:t>S</a:t>
            </a:r>
            <a:r>
              <a:rPr sz="2950" i="1" spc="-85" dirty="0">
                <a:latin typeface="Comic Sans MS"/>
                <a:cs typeface="Comic Sans MS"/>
              </a:rPr>
              <a:t>ens</a:t>
            </a:r>
            <a:r>
              <a:rPr sz="2950" i="1" spc="-50" dirty="0">
                <a:latin typeface="Comic Sans MS"/>
                <a:cs typeface="Comic Sans MS"/>
              </a:rPr>
              <a:t>i</a:t>
            </a:r>
            <a:r>
              <a:rPr sz="2950" i="1" spc="-75" dirty="0">
                <a:latin typeface="Comic Sans MS"/>
                <a:cs typeface="Comic Sans MS"/>
              </a:rPr>
              <a:t>t</a:t>
            </a:r>
            <a:r>
              <a:rPr sz="2950" i="1" spc="-60" dirty="0">
                <a:latin typeface="Comic Sans MS"/>
                <a:cs typeface="Comic Sans MS"/>
              </a:rPr>
              <a:t>ivi</a:t>
            </a:r>
            <a:r>
              <a:rPr sz="2950" i="1" spc="-65" dirty="0">
                <a:latin typeface="Comic Sans MS"/>
                <a:cs typeface="Comic Sans MS"/>
              </a:rPr>
              <a:t>ty  </a:t>
            </a:r>
            <a:r>
              <a:rPr sz="2950" i="1" spc="-85" dirty="0">
                <a:latin typeface="Comic Sans MS"/>
                <a:cs typeface="Comic Sans MS"/>
              </a:rPr>
              <a:t>Puberty  Presence  </a:t>
            </a:r>
            <a:r>
              <a:rPr sz="2950" i="1" spc="-80" dirty="0">
                <a:latin typeface="Comic Sans MS"/>
                <a:cs typeface="Comic Sans MS"/>
              </a:rPr>
              <a:t>Celebrate</a:t>
            </a:r>
            <a:endParaRPr sz="295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41217" y="1857624"/>
            <a:ext cx="1584325" cy="3006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2600"/>
              </a:lnSpc>
              <a:spcBef>
                <a:spcPts val="95"/>
              </a:spcBef>
            </a:pPr>
            <a:r>
              <a:rPr sz="2950" i="1" spc="-80" dirty="0">
                <a:latin typeface="Comic Sans MS"/>
                <a:cs typeface="Comic Sans MS"/>
              </a:rPr>
              <a:t>External  Internal  </a:t>
            </a:r>
            <a:r>
              <a:rPr sz="2950" i="1" spc="-90" dirty="0">
                <a:latin typeface="Comic Sans MS"/>
                <a:cs typeface="Comic Sans MS"/>
              </a:rPr>
              <a:t>Change  </a:t>
            </a:r>
            <a:r>
              <a:rPr sz="2950" i="1" spc="-80" dirty="0">
                <a:latin typeface="Comic Sans MS"/>
                <a:cs typeface="Comic Sans MS"/>
              </a:rPr>
              <a:t>Develop  </a:t>
            </a:r>
            <a:r>
              <a:rPr sz="2950" i="1" spc="-100" dirty="0">
                <a:latin typeface="Comic Sans MS"/>
                <a:cs typeface="Comic Sans MS"/>
              </a:rPr>
              <a:t>Ovu</a:t>
            </a:r>
            <a:r>
              <a:rPr sz="2950" i="1" spc="-45" dirty="0">
                <a:latin typeface="Comic Sans MS"/>
                <a:cs typeface="Comic Sans MS"/>
              </a:rPr>
              <a:t>l</a:t>
            </a:r>
            <a:r>
              <a:rPr sz="2950" i="1" spc="-85" dirty="0">
                <a:latin typeface="Comic Sans MS"/>
                <a:cs typeface="Comic Sans MS"/>
              </a:rPr>
              <a:t>a</a:t>
            </a:r>
            <a:r>
              <a:rPr sz="2950" i="1" spc="-75" dirty="0">
                <a:latin typeface="Comic Sans MS"/>
                <a:cs typeface="Comic Sans MS"/>
              </a:rPr>
              <a:t>t</a:t>
            </a:r>
            <a:r>
              <a:rPr sz="2950" i="1" spc="-50" dirty="0">
                <a:latin typeface="Comic Sans MS"/>
                <a:cs typeface="Comic Sans MS"/>
              </a:rPr>
              <a:t>i</a:t>
            </a:r>
            <a:r>
              <a:rPr sz="2950" i="1" spc="-85" dirty="0">
                <a:latin typeface="Comic Sans MS"/>
                <a:cs typeface="Comic Sans MS"/>
              </a:rPr>
              <a:t>on</a:t>
            </a:r>
            <a:endParaRPr sz="295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23999" y="5867400"/>
            <a:ext cx="9144000" cy="580643"/>
            <a:chOff x="1523999" y="5867400"/>
            <a:chExt cx="9144000" cy="580643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500" y="5981700"/>
              <a:ext cx="2313431" cy="466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8467" y="5981700"/>
              <a:ext cx="350519" cy="4663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0387" y="5981700"/>
              <a:ext cx="938783" cy="466343"/>
            </a:xfrm>
            <a:prstGeom prst="rect">
              <a:avLst/>
            </a:prstGeom>
          </p:spPr>
        </p:pic>
      </p:grp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77687C2-D72D-45A3-9780-44B20E8AAA00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8530" y="772890"/>
            <a:ext cx="47136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b="0" i="0" u="heavy" spc="-7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5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317480" cy="40335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Identify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celebrate the ways </a:t>
            </a:r>
            <a:r>
              <a:rPr sz="2800" spc="-10" dirty="0">
                <a:latin typeface="Century Gothic"/>
                <a:cs typeface="Century Gothic"/>
              </a:rPr>
              <a:t>they have changed </a:t>
            </a:r>
            <a:r>
              <a:rPr sz="2800" spc="-5" dirty="0">
                <a:latin typeface="Century Gothic"/>
                <a:cs typeface="Century Gothic"/>
              </a:rPr>
              <a:t>since  </a:t>
            </a:r>
            <a:r>
              <a:rPr sz="2800" dirty="0">
                <a:latin typeface="Century Gothic"/>
                <a:cs typeface="Century Gothic"/>
              </a:rPr>
              <a:t>birth</a:t>
            </a:r>
            <a:endParaRPr sz="2800">
              <a:latin typeface="Century Gothic"/>
              <a:cs typeface="Century Gothic"/>
            </a:endParaRPr>
          </a:p>
          <a:p>
            <a:pPr marL="241300" marR="296545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Discuss the </a:t>
            </a:r>
            <a:r>
              <a:rPr sz="2800" spc="-10" dirty="0">
                <a:latin typeface="Century Gothic"/>
                <a:cs typeface="Century Gothic"/>
              </a:rPr>
              <a:t>external and </a:t>
            </a:r>
            <a:r>
              <a:rPr sz="2800" spc="-5" dirty="0">
                <a:latin typeface="Century Gothic"/>
                <a:cs typeface="Century Gothic"/>
              </a:rPr>
              <a:t>internal </a:t>
            </a:r>
            <a:r>
              <a:rPr sz="2800" spc="-10" dirty="0">
                <a:latin typeface="Century Gothic"/>
                <a:cs typeface="Century Gothic"/>
              </a:rPr>
              <a:t>changes </a:t>
            </a:r>
            <a:r>
              <a:rPr sz="2800" spc="-5" dirty="0">
                <a:latin typeface="Century Gothic"/>
                <a:cs typeface="Century Gothic"/>
              </a:rPr>
              <a:t>which </a:t>
            </a:r>
            <a:r>
              <a:rPr sz="2800" spc="-10" dirty="0">
                <a:latin typeface="Century Gothic"/>
                <a:cs typeface="Century Gothic"/>
              </a:rPr>
              <a:t>happen  </a:t>
            </a:r>
            <a:r>
              <a:rPr sz="2800" spc="-5" dirty="0">
                <a:latin typeface="Century Gothic"/>
                <a:cs typeface="Century Gothic"/>
              </a:rPr>
              <a:t>to boys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dirty="0">
                <a:latin typeface="Century Gothic"/>
                <a:cs typeface="Century Gothic"/>
              </a:rPr>
              <a:t>girls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puberty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Recognise that behaviour </a:t>
            </a:r>
            <a:r>
              <a:rPr sz="2800" spc="-10" dirty="0">
                <a:latin typeface="Century Gothic"/>
                <a:cs typeface="Century Gothic"/>
              </a:rPr>
              <a:t>changes </a:t>
            </a:r>
            <a:r>
              <a:rPr sz="2800" spc="-5" dirty="0">
                <a:latin typeface="Century Gothic"/>
                <a:cs typeface="Century Gothic"/>
              </a:rPr>
              <a:t>as </a:t>
            </a:r>
            <a:r>
              <a:rPr sz="2800" spc="-10" dirty="0">
                <a:latin typeface="Century Gothic"/>
                <a:cs typeface="Century Gothic"/>
              </a:rPr>
              <a:t>they </a:t>
            </a:r>
            <a:r>
              <a:rPr sz="2800" spc="-5" dirty="0">
                <a:latin typeface="Century Gothic"/>
                <a:cs typeface="Century Gothic"/>
              </a:rPr>
              <a:t>grow</a:t>
            </a:r>
            <a:r>
              <a:rPr sz="2800" spc="16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up</a:t>
            </a:r>
            <a:endParaRPr sz="2800">
              <a:latin typeface="Century Gothic"/>
              <a:cs typeface="Century Gothic"/>
            </a:endParaRPr>
          </a:p>
          <a:p>
            <a:pPr marL="241300" marR="1463040" indent="-228600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Reflect </a:t>
            </a:r>
            <a:r>
              <a:rPr sz="2800" spc="-5" dirty="0">
                <a:latin typeface="Century Gothic"/>
                <a:cs typeface="Century Gothic"/>
              </a:rPr>
              <a:t>on ways to become more sensitive to the  emotional </a:t>
            </a:r>
            <a:r>
              <a:rPr sz="2800" spc="-10" dirty="0">
                <a:latin typeface="Century Gothic"/>
                <a:cs typeface="Century Gothic"/>
              </a:rPr>
              <a:t>development </a:t>
            </a:r>
            <a:r>
              <a:rPr sz="2800" spc="-5" dirty="0">
                <a:latin typeface="Century Gothic"/>
                <a:cs typeface="Century Gothic"/>
              </a:rPr>
              <a:t>of </a:t>
            </a:r>
            <a:r>
              <a:rPr sz="2800" spc="-10" dirty="0">
                <a:latin typeface="Century Gothic"/>
                <a:cs typeface="Century Gothic"/>
              </a:rPr>
              <a:t>themselves and</a:t>
            </a:r>
            <a:r>
              <a:rPr sz="2800" spc="20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others</a:t>
            </a:r>
            <a:endParaRPr sz="2800">
              <a:latin typeface="Century Gothic"/>
              <a:cs typeface="Century Gothic"/>
            </a:endParaRPr>
          </a:p>
          <a:p>
            <a:pPr marL="241300" marR="1113155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Share </a:t>
            </a:r>
            <a:r>
              <a:rPr sz="2800" dirty="0">
                <a:latin typeface="Century Gothic"/>
                <a:cs typeface="Century Gothic"/>
              </a:rPr>
              <a:t>with </a:t>
            </a:r>
            <a:r>
              <a:rPr sz="2800" spc="-10" dirty="0">
                <a:latin typeface="Century Gothic"/>
                <a:cs typeface="Century Gothic"/>
              </a:rPr>
              <a:t>each </a:t>
            </a:r>
            <a:r>
              <a:rPr sz="2800" spc="-5" dirty="0">
                <a:latin typeface="Century Gothic"/>
                <a:cs typeface="Century Gothic"/>
              </a:rPr>
              <a:t>other </a:t>
            </a:r>
            <a:r>
              <a:rPr sz="2800" spc="-10" dirty="0">
                <a:latin typeface="Century Gothic"/>
                <a:cs typeface="Century Gothic"/>
              </a:rPr>
              <a:t>and celebrate </a:t>
            </a:r>
            <a:r>
              <a:rPr sz="2800" spc="-5" dirty="0">
                <a:latin typeface="Century Gothic"/>
                <a:cs typeface="Century Gothic"/>
              </a:rPr>
              <a:t>the wonder </a:t>
            </a:r>
            <a:r>
              <a:rPr sz="2800" dirty="0">
                <a:latin typeface="Century Gothic"/>
                <a:cs typeface="Century Gothic"/>
              </a:rPr>
              <a:t>of  </a:t>
            </a:r>
            <a:r>
              <a:rPr sz="2800" spc="-10" dirty="0">
                <a:latin typeface="Century Gothic"/>
                <a:cs typeface="Century Gothic"/>
              </a:rPr>
              <a:t>change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03A73809-D128-44B3-AEE8-5F11421E2911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1052" y="175131"/>
            <a:ext cx="3568700" cy="108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950" u="heavy" spc="-200" dirty="0">
                <a:solidFill>
                  <a:srgbClr val="A32B8C"/>
                </a:solidFill>
                <a:uFill>
                  <a:solidFill>
                    <a:srgbClr val="A32B8C"/>
                  </a:solidFill>
                </a:uFill>
              </a:rPr>
              <a:t>Year</a:t>
            </a:r>
            <a:r>
              <a:rPr sz="6950" u="heavy" spc="-229" dirty="0">
                <a:solidFill>
                  <a:srgbClr val="A32B8C"/>
                </a:solidFill>
                <a:uFill>
                  <a:solidFill>
                    <a:srgbClr val="A32B8C"/>
                  </a:solidFill>
                </a:uFill>
              </a:rPr>
              <a:t> </a:t>
            </a:r>
            <a:r>
              <a:rPr sz="6950" u="heavy" spc="-190" dirty="0">
                <a:solidFill>
                  <a:srgbClr val="A32B8C"/>
                </a:solidFill>
                <a:uFill>
                  <a:solidFill>
                    <a:srgbClr val="A32B8C"/>
                  </a:solidFill>
                </a:uFill>
              </a:rPr>
              <a:t>Six</a:t>
            </a:r>
            <a:endParaRPr sz="6950"/>
          </a:p>
        </p:txBody>
      </p:sp>
      <p:sp>
        <p:nvSpPr>
          <p:cNvPr id="3" name="object 3"/>
          <p:cNvSpPr txBox="1"/>
          <p:nvPr/>
        </p:nvSpPr>
        <p:spPr>
          <a:xfrm>
            <a:off x="1983367" y="2462501"/>
            <a:ext cx="4396105" cy="20802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5300"/>
              </a:lnSpc>
              <a:spcBef>
                <a:spcPts val="500"/>
              </a:spcBef>
            </a:pPr>
            <a:r>
              <a:rPr sz="4650" i="1" spc="-155" dirty="0">
                <a:solidFill>
                  <a:srgbClr val="A32B8C"/>
                </a:solidFill>
                <a:latin typeface="Comic Sans MS"/>
                <a:cs typeface="Comic Sans MS"/>
              </a:rPr>
              <a:t>The </a:t>
            </a:r>
            <a:r>
              <a:rPr sz="4650" i="1" spc="-140" dirty="0">
                <a:solidFill>
                  <a:srgbClr val="A32B8C"/>
                </a:solidFill>
                <a:latin typeface="Comic Sans MS"/>
                <a:cs typeface="Comic Sans MS"/>
              </a:rPr>
              <a:t>wonder </a:t>
            </a:r>
            <a:r>
              <a:rPr sz="4650" i="1" spc="-130" dirty="0">
                <a:solidFill>
                  <a:srgbClr val="A32B8C"/>
                </a:solidFill>
                <a:latin typeface="Comic Sans MS"/>
                <a:cs typeface="Comic Sans MS"/>
              </a:rPr>
              <a:t>of  </a:t>
            </a:r>
            <a:r>
              <a:rPr sz="4650" i="1" spc="-125" dirty="0">
                <a:solidFill>
                  <a:srgbClr val="A32B8C"/>
                </a:solidFill>
                <a:latin typeface="Comic Sans MS"/>
                <a:cs typeface="Comic Sans MS"/>
              </a:rPr>
              <a:t>God’s </a:t>
            </a:r>
            <a:r>
              <a:rPr sz="4650" i="1" spc="-114" dirty="0">
                <a:solidFill>
                  <a:srgbClr val="A32B8C"/>
                </a:solidFill>
                <a:latin typeface="Comic Sans MS"/>
                <a:cs typeface="Comic Sans MS"/>
              </a:rPr>
              <a:t>love </a:t>
            </a:r>
            <a:r>
              <a:rPr sz="4650" i="1" spc="-100" dirty="0">
                <a:solidFill>
                  <a:srgbClr val="A32B8C"/>
                </a:solidFill>
                <a:latin typeface="Comic Sans MS"/>
                <a:cs typeface="Comic Sans MS"/>
              </a:rPr>
              <a:t>in  </a:t>
            </a:r>
            <a:r>
              <a:rPr sz="4650" i="1" spc="-125" dirty="0">
                <a:solidFill>
                  <a:srgbClr val="A32B8C"/>
                </a:solidFill>
                <a:latin typeface="Comic Sans MS"/>
                <a:cs typeface="Comic Sans MS"/>
              </a:rPr>
              <a:t>creating </a:t>
            </a:r>
            <a:r>
              <a:rPr sz="4650" i="1" spc="-150" dirty="0">
                <a:solidFill>
                  <a:srgbClr val="A32B8C"/>
                </a:solidFill>
                <a:latin typeface="Comic Sans MS"/>
                <a:cs typeface="Comic Sans MS"/>
              </a:rPr>
              <a:t>new</a:t>
            </a:r>
            <a:r>
              <a:rPr sz="4650" i="1" spc="-114" dirty="0">
                <a:solidFill>
                  <a:srgbClr val="A32B8C"/>
                </a:solidFill>
                <a:latin typeface="Comic Sans MS"/>
                <a:cs typeface="Comic Sans MS"/>
              </a:rPr>
              <a:t> </a:t>
            </a:r>
            <a:r>
              <a:rPr sz="4650" i="1" spc="-100" dirty="0">
                <a:solidFill>
                  <a:srgbClr val="A32B8C"/>
                </a:solidFill>
                <a:latin typeface="Comic Sans MS"/>
                <a:cs typeface="Comic Sans MS"/>
              </a:rPr>
              <a:t>life</a:t>
            </a:r>
            <a:endParaRPr sz="4650">
              <a:latin typeface="Comic Sans MS"/>
              <a:cs typeface="Comic Sans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31023" y="2336292"/>
            <a:ext cx="2700655" cy="2719070"/>
            <a:chOff x="7431023" y="2336292"/>
            <a:chExt cx="2700655" cy="2719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362200"/>
              <a:ext cx="2648711" cy="266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43977" y="2349246"/>
              <a:ext cx="2674620" cy="2693035"/>
            </a:xfrm>
            <a:custGeom>
              <a:avLst/>
              <a:gdLst/>
              <a:ahLst/>
              <a:cxnLst/>
              <a:rect l="l" t="t" r="r" b="b"/>
              <a:pathLst>
                <a:path w="2674620" h="2693035">
                  <a:moveTo>
                    <a:pt x="0" y="0"/>
                  </a:moveTo>
                  <a:lnTo>
                    <a:pt x="2674620" y="0"/>
                  </a:lnTo>
                  <a:lnTo>
                    <a:pt x="2674620" y="2692908"/>
                  </a:lnTo>
                  <a:lnTo>
                    <a:pt x="0" y="2692908"/>
                  </a:lnTo>
                  <a:lnTo>
                    <a:pt x="0" y="0"/>
                  </a:lnTo>
                  <a:close/>
                </a:path>
              </a:pathLst>
            </a:custGeom>
            <a:ln w="25908">
              <a:solidFill>
                <a:srgbClr val="9933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523999" y="5867400"/>
            <a:ext cx="9144000" cy="612647"/>
            <a:chOff x="1523999" y="5867400"/>
            <a:chExt cx="9144000" cy="612647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8500" y="6013704"/>
              <a:ext cx="2313431" cy="4663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8467" y="6013704"/>
              <a:ext cx="350519" cy="4663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0387" y="6013704"/>
              <a:ext cx="938783" cy="466343"/>
            </a:xfrm>
            <a:prstGeom prst="rect">
              <a:avLst/>
            </a:prstGeom>
          </p:spPr>
        </p:pic>
      </p:grp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805466-FE8D-4997-8A3A-0B14CADE5988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09216" y="1271019"/>
            <a:ext cx="8128000" cy="4318000"/>
            <a:chOff x="2109216" y="1271019"/>
            <a:chExt cx="8128000" cy="4318000"/>
          </a:xfrm>
        </p:grpSpPr>
        <p:sp>
          <p:nvSpPr>
            <p:cNvPr id="3" name="object 3"/>
            <p:cNvSpPr/>
            <p:nvPr/>
          </p:nvSpPr>
          <p:spPr>
            <a:xfrm>
              <a:off x="2134362" y="1296165"/>
              <a:ext cx="8077200" cy="4267200"/>
            </a:xfrm>
            <a:custGeom>
              <a:avLst/>
              <a:gdLst/>
              <a:ahLst/>
              <a:cxnLst/>
              <a:rect l="l" t="t" r="r" b="b"/>
              <a:pathLst>
                <a:path w="8077200" h="4267200">
                  <a:moveTo>
                    <a:pt x="7365987" y="0"/>
                  </a:moveTo>
                  <a:lnTo>
                    <a:pt x="711212" y="0"/>
                  </a:lnTo>
                  <a:lnTo>
                    <a:pt x="662519" y="1640"/>
                  </a:lnTo>
                  <a:lnTo>
                    <a:pt x="614706" y="6492"/>
                  </a:lnTo>
                  <a:lnTo>
                    <a:pt x="567880" y="14449"/>
                  </a:lnTo>
                  <a:lnTo>
                    <a:pt x="522146" y="25404"/>
                  </a:lnTo>
                  <a:lnTo>
                    <a:pt x="477610" y="39253"/>
                  </a:lnTo>
                  <a:lnTo>
                    <a:pt x="434379" y="55889"/>
                  </a:lnTo>
                  <a:lnTo>
                    <a:pt x="392558" y="75207"/>
                  </a:lnTo>
                  <a:lnTo>
                    <a:pt x="352252" y="97099"/>
                  </a:lnTo>
                  <a:lnTo>
                    <a:pt x="313569" y="121462"/>
                  </a:lnTo>
                  <a:lnTo>
                    <a:pt x="276614" y="148188"/>
                  </a:lnTo>
                  <a:lnTo>
                    <a:pt x="241493" y="177171"/>
                  </a:lnTo>
                  <a:lnTo>
                    <a:pt x="208311" y="208306"/>
                  </a:lnTo>
                  <a:lnTo>
                    <a:pt x="177176" y="241488"/>
                  </a:lnTo>
                  <a:lnTo>
                    <a:pt x="148192" y="276609"/>
                  </a:lnTo>
                  <a:lnTo>
                    <a:pt x="121465" y="313564"/>
                  </a:lnTo>
                  <a:lnTo>
                    <a:pt x="97102" y="352247"/>
                  </a:lnTo>
                  <a:lnTo>
                    <a:pt x="75209" y="392552"/>
                  </a:lnTo>
                  <a:lnTo>
                    <a:pt x="55891" y="434373"/>
                  </a:lnTo>
                  <a:lnTo>
                    <a:pt x="39254" y="477605"/>
                  </a:lnTo>
                  <a:lnTo>
                    <a:pt x="25405" y="522141"/>
                  </a:lnTo>
                  <a:lnTo>
                    <a:pt x="14449" y="567876"/>
                  </a:lnTo>
                  <a:lnTo>
                    <a:pt x="6492" y="614704"/>
                  </a:lnTo>
                  <a:lnTo>
                    <a:pt x="1640" y="662517"/>
                  </a:lnTo>
                  <a:lnTo>
                    <a:pt x="0" y="711212"/>
                  </a:lnTo>
                  <a:lnTo>
                    <a:pt x="0" y="3555974"/>
                  </a:lnTo>
                  <a:lnTo>
                    <a:pt x="1640" y="3604669"/>
                  </a:lnTo>
                  <a:lnTo>
                    <a:pt x="6492" y="3652483"/>
                  </a:lnTo>
                  <a:lnTo>
                    <a:pt x="14449" y="3699311"/>
                  </a:lnTo>
                  <a:lnTo>
                    <a:pt x="25405" y="3745046"/>
                  </a:lnTo>
                  <a:lnTo>
                    <a:pt x="39254" y="3789582"/>
                  </a:lnTo>
                  <a:lnTo>
                    <a:pt x="55891" y="3832815"/>
                  </a:lnTo>
                  <a:lnTo>
                    <a:pt x="75209" y="3874637"/>
                  </a:lnTo>
                  <a:lnTo>
                    <a:pt x="97102" y="3914943"/>
                  </a:lnTo>
                  <a:lnTo>
                    <a:pt x="121465" y="3953627"/>
                  </a:lnTo>
                  <a:lnTo>
                    <a:pt x="148192" y="3990582"/>
                  </a:lnTo>
                  <a:lnTo>
                    <a:pt x="177176" y="4025704"/>
                  </a:lnTo>
                  <a:lnTo>
                    <a:pt x="208311" y="4058886"/>
                  </a:lnTo>
                  <a:lnTo>
                    <a:pt x="241493" y="4090022"/>
                  </a:lnTo>
                  <a:lnTo>
                    <a:pt x="276614" y="4119007"/>
                  </a:lnTo>
                  <a:lnTo>
                    <a:pt x="313569" y="4145733"/>
                  </a:lnTo>
                  <a:lnTo>
                    <a:pt x="352252" y="4170096"/>
                  </a:lnTo>
                  <a:lnTo>
                    <a:pt x="392558" y="4191990"/>
                  </a:lnTo>
                  <a:lnTo>
                    <a:pt x="434379" y="4211308"/>
                  </a:lnTo>
                  <a:lnTo>
                    <a:pt x="477610" y="4227944"/>
                  </a:lnTo>
                  <a:lnTo>
                    <a:pt x="522146" y="4241794"/>
                  </a:lnTo>
                  <a:lnTo>
                    <a:pt x="567880" y="4252750"/>
                  </a:lnTo>
                  <a:lnTo>
                    <a:pt x="614706" y="4260707"/>
                  </a:lnTo>
                  <a:lnTo>
                    <a:pt x="662519" y="4265559"/>
                  </a:lnTo>
                  <a:lnTo>
                    <a:pt x="711212" y="4267200"/>
                  </a:lnTo>
                  <a:lnTo>
                    <a:pt x="7365987" y="4267200"/>
                  </a:lnTo>
                  <a:lnTo>
                    <a:pt x="7414680" y="4265559"/>
                  </a:lnTo>
                  <a:lnTo>
                    <a:pt x="7462493" y="4260707"/>
                  </a:lnTo>
                  <a:lnTo>
                    <a:pt x="7509319" y="4252750"/>
                  </a:lnTo>
                  <a:lnTo>
                    <a:pt x="7555053" y="4241794"/>
                  </a:lnTo>
                  <a:lnTo>
                    <a:pt x="7599589" y="4227944"/>
                  </a:lnTo>
                  <a:lnTo>
                    <a:pt x="7642820" y="4211308"/>
                  </a:lnTo>
                  <a:lnTo>
                    <a:pt x="7684641" y="4191990"/>
                  </a:lnTo>
                  <a:lnTo>
                    <a:pt x="7724947" y="4170096"/>
                  </a:lnTo>
                  <a:lnTo>
                    <a:pt x="7763630" y="4145733"/>
                  </a:lnTo>
                  <a:lnTo>
                    <a:pt x="7800585" y="4119007"/>
                  </a:lnTo>
                  <a:lnTo>
                    <a:pt x="7835706" y="4090022"/>
                  </a:lnTo>
                  <a:lnTo>
                    <a:pt x="7868888" y="4058886"/>
                  </a:lnTo>
                  <a:lnTo>
                    <a:pt x="7900023" y="4025704"/>
                  </a:lnTo>
                  <a:lnTo>
                    <a:pt x="7929007" y="3990582"/>
                  </a:lnTo>
                  <a:lnTo>
                    <a:pt x="7955734" y="3953627"/>
                  </a:lnTo>
                  <a:lnTo>
                    <a:pt x="7980097" y="3914943"/>
                  </a:lnTo>
                  <a:lnTo>
                    <a:pt x="8001990" y="3874637"/>
                  </a:lnTo>
                  <a:lnTo>
                    <a:pt x="8021308" y="3832815"/>
                  </a:lnTo>
                  <a:lnTo>
                    <a:pt x="8037945" y="3789582"/>
                  </a:lnTo>
                  <a:lnTo>
                    <a:pt x="8051794" y="3745046"/>
                  </a:lnTo>
                  <a:lnTo>
                    <a:pt x="8062750" y="3699311"/>
                  </a:lnTo>
                  <a:lnTo>
                    <a:pt x="8070707" y="3652483"/>
                  </a:lnTo>
                  <a:lnTo>
                    <a:pt x="8075559" y="3604669"/>
                  </a:lnTo>
                  <a:lnTo>
                    <a:pt x="8077200" y="3555974"/>
                  </a:lnTo>
                  <a:lnTo>
                    <a:pt x="8077200" y="711212"/>
                  </a:lnTo>
                  <a:lnTo>
                    <a:pt x="8075559" y="662517"/>
                  </a:lnTo>
                  <a:lnTo>
                    <a:pt x="8070707" y="614704"/>
                  </a:lnTo>
                  <a:lnTo>
                    <a:pt x="8062750" y="567876"/>
                  </a:lnTo>
                  <a:lnTo>
                    <a:pt x="8051794" y="522141"/>
                  </a:lnTo>
                  <a:lnTo>
                    <a:pt x="8037945" y="477605"/>
                  </a:lnTo>
                  <a:lnTo>
                    <a:pt x="8021308" y="434373"/>
                  </a:lnTo>
                  <a:lnTo>
                    <a:pt x="8001990" y="392552"/>
                  </a:lnTo>
                  <a:lnTo>
                    <a:pt x="7980097" y="352247"/>
                  </a:lnTo>
                  <a:lnTo>
                    <a:pt x="7955734" y="313564"/>
                  </a:lnTo>
                  <a:lnTo>
                    <a:pt x="7929007" y="276609"/>
                  </a:lnTo>
                  <a:lnTo>
                    <a:pt x="7900023" y="241488"/>
                  </a:lnTo>
                  <a:lnTo>
                    <a:pt x="7868888" y="208306"/>
                  </a:lnTo>
                  <a:lnTo>
                    <a:pt x="7835706" y="177171"/>
                  </a:lnTo>
                  <a:lnTo>
                    <a:pt x="7800585" y="148188"/>
                  </a:lnTo>
                  <a:lnTo>
                    <a:pt x="7763630" y="121462"/>
                  </a:lnTo>
                  <a:lnTo>
                    <a:pt x="7724947" y="97099"/>
                  </a:lnTo>
                  <a:lnTo>
                    <a:pt x="7684641" y="75207"/>
                  </a:lnTo>
                  <a:lnTo>
                    <a:pt x="7642820" y="55889"/>
                  </a:lnTo>
                  <a:lnTo>
                    <a:pt x="7599589" y="39253"/>
                  </a:lnTo>
                  <a:lnTo>
                    <a:pt x="7555053" y="25404"/>
                  </a:lnTo>
                  <a:lnTo>
                    <a:pt x="7509319" y="14449"/>
                  </a:lnTo>
                  <a:lnTo>
                    <a:pt x="7462493" y="6492"/>
                  </a:lnTo>
                  <a:lnTo>
                    <a:pt x="7414680" y="1640"/>
                  </a:lnTo>
                  <a:lnTo>
                    <a:pt x="7365987" y="0"/>
                  </a:lnTo>
                  <a:close/>
                </a:path>
              </a:pathLst>
            </a:custGeom>
            <a:solidFill>
              <a:srgbClr val="CFBD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4362" y="1296165"/>
              <a:ext cx="8077200" cy="4267200"/>
            </a:xfrm>
            <a:custGeom>
              <a:avLst/>
              <a:gdLst/>
              <a:ahLst/>
              <a:cxnLst/>
              <a:rect l="l" t="t" r="r" b="b"/>
              <a:pathLst>
                <a:path w="8077200" h="4267200">
                  <a:moveTo>
                    <a:pt x="0" y="711212"/>
                  </a:moveTo>
                  <a:lnTo>
                    <a:pt x="1640" y="662517"/>
                  </a:lnTo>
                  <a:lnTo>
                    <a:pt x="6492" y="614704"/>
                  </a:lnTo>
                  <a:lnTo>
                    <a:pt x="14449" y="567876"/>
                  </a:lnTo>
                  <a:lnTo>
                    <a:pt x="25405" y="522141"/>
                  </a:lnTo>
                  <a:lnTo>
                    <a:pt x="39254" y="477605"/>
                  </a:lnTo>
                  <a:lnTo>
                    <a:pt x="55891" y="434373"/>
                  </a:lnTo>
                  <a:lnTo>
                    <a:pt x="75209" y="392552"/>
                  </a:lnTo>
                  <a:lnTo>
                    <a:pt x="97102" y="352247"/>
                  </a:lnTo>
                  <a:lnTo>
                    <a:pt x="121465" y="313564"/>
                  </a:lnTo>
                  <a:lnTo>
                    <a:pt x="148192" y="276609"/>
                  </a:lnTo>
                  <a:lnTo>
                    <a:pt x="177176" y="241488"/>
                  </a:lnTo>
                  <a:lnTo>
                    <a:pt x="208311" y="208306"/>
                  </a:lnTo>
                  <a:lnTo>
                    <a:pt x="241493" y="177171"/>
                  </a:lnTo>
                  <a:lnTo>
                    <a:pt x="276614" y="148188"/>
                  </a:lnTo>
                  <a:lnTo>
                    <a:pt x="313569" y="121462"/>
                  </a:lnTo>
                  <a:lnTo>
                    <a:pt x="352252" y="97099"/>
                  </a:lnTo>
                  <a:lnTo>
                    <a:pt x="392558" y="75207"/>
                  </a:lnTo>
                  <a:lnTo>
                    <a:pt x="434379" y="55889"/>
                  </a:lnTo>
                  <a:lnTo>
                    <a:pt x="477610" y="39253"/>
                  </a:lnTo>
                  <a:lnTo>
                    <a:pt x="522146" y="25404"/>
                  </a:lnTo>
                  <a:lnTo>
                    <a:pt x="567880" y="14449"/>
                  </a:lnTo>
                  <a:lnTo>
                    <a:pt x="614706" y="6492"/>
                  </a:lnTo>
                  <a:lnTo>
                    <a:pt x="662519" y="1640"/>
                  </a:lnTo>
                  <a:lnTo>
                    <a:pt x="711212" y="0"/>
                  </a:lnTo>
                  <a:lnTo>
                    <a:pt x="7365987" y="0"/>
                  </a:lnTo>
                  <a:lnTo>
                    <a:pt x="7414680" y="1640"/>
                  </a:lnTo>
                  <a:lnTo>
                    <a:pt x="7462493" y="6492"/>
                  </a:lnTo>
                  <a:lnTo>
                    <a:pt x="7509319" y="14449"/>
                  </a:lnTo>
                  <a:lnTo>
                    <a:pt x="7555053" y="25404"/>
                  </a:lnTo>
                  <a:lnTo>
                    <a:pt x="7599589" y="39253"/>
                  </a:lnTo>
                  <a:lnTo>
                    <a:pt x="7642820" y="55889"/>
                  </a:lnTo>
                  <a:lnTo>
                    <a:pt x="7684641" y="75207"/>
                  </a:lnTo>
                  <a:lnTo>
                    <a:pt x="7724947" y="97099"/>
                  </a:lnTo>
                  <a:lnTo>
                    <a:pt x="7763630" y="121462"/>
                  </a:lnTo>
                  <a:lnTo>
                    <a:pt x="7800585" y="148188"/>
                  </a:lnTo>
                  <a:lnTo>
                    <a:pt x="7835706" y="177171"/>
                  </a:lnTo>
                  <a:lnTo>
                    <a:pt x="7868888" y="208306"/>
                  </a:lnTo>
                  <a:lnTo>
                    <a:pt x="7900023" y="241488"/>
                  </a:lnTo>
                  <a:lnTo>
                    <a:pt x="7929007" y="276609"/>
                  </a:lnTo>
                  <a:lnTo>
                    <a:pt x="7955734" y="313564"/>
                  </a:lnTo>
                  <a:lnTo>
                    <a:pt x="7980097" y="352247"/>
                  </a:lnTo>
                  <a:lnTo>
                    <a:pt x="8001990" y="392552"/>
                  </a:lnTo>
                  <a:lnTo>
                    <a:pt x="8021308" y="434373"/>
                  </a:lnTo>
                  <a:lnTo>
                    <a:pt x="8037945" y="477605"/>
                  </a:lnTo>
                  <a:lnTo>
                    <a:pt x="8051794" y="522141"/>
                  </a:lnTo>
                  <a:lnTo>
                    <a:pt x="8062750" y="567876"/>
                  </a:lnTo>
                  <a:lnTo>
                    <a:pt x="8070707" y="614704"/>
                  </a:lnTo>
                  <a:lnTo>
                    <a:pt x="8075559" y="662517"/>
                  </a:lnTo>
                  <a:lnTo>
                    <a:pt x="8077200" y="711212"/>
                  </a:lnTo>
                  <a:lnTo>
                    <a:pt x="8077200" y="3555974"/>
                  </a:lnTo>
                  <a:lnTo>
                    <a:pt x="8075559" y="3604669"/>
                  </a:lnTo>
                  <a:lnTo>
                    <a:pt x="8070707" y="3652483"/>
                  </a:lnTo>
                  <a:lnTo>
                    <a:pt x="8062750" y="3699311"/>
                  </a:lnTo>
                  <a:lnTo>
                    <a:pt x="8051794" y="3745046"/>
                  </a:lnTo>
                  <a:lnTo>
                    <a:pt x="8037945" y="3789582"/>
                  </a:lnTo>
                  <a:lnTo>
                    <a:pt x="8021308" y="3832815"/>
                  </a:lnTo>
                  <a:lnTo>
                    <a:pt x="8001990" y="3874637"/>
                  </a:lnTo>
                  <a:lnTo>
                    <a:pt x="7980097" y="3914943"/>
                  </a:lnTo>
                  <a:lnTo>
                    <a:pt x="7955734" y="3953627"/>
                  </a:lnTo>
                  <a:lnTo>
                    <a:pt x="7929007" y="3990582"/>
                  </a:lnTo>
                  <a:lnTo>
                    <a:pt x="7900023" y="4025704"/>
                  </a:lnTo>
                  <a:lnTo>
                    <a:pt x="7868888" y="4058886"/>
                  </a:lnTo>
                  <a:lnTo>
                    <a:pt x="7835706" y="4090022"/>
                  </a:lnTo>
                  <a:lnTo>
                    <a:pt x="7800585" y="4119007"/>
                  </a:lnTo>
                  <a:lnTo>
                    <a:pt x="7763630" y="4145733"/>
                  </a:lnTo>
                  <a:lnTo>
                    <a:pt x="7724947" y="4170096"/>
                  </a:lnTo>
                  <a:lnTo>
                    <a:pt x="7684641" y="4191990"/>
                  </a:lnTo>
                  <a:lnTo>
                    <a:pt x="7642820" y="4211308"/>
                  </a:lnTo>
                  <a:lnTo>
                    <a:pt x="7599589" y="4227944"/>
                  </a:lnTo>
                  <a:lnTo>
                    <a:pt x="7555053" y="4241794"/>
                  </a:lnTo>
                  <a:lnTo>
                    <a:pt x="7509319" y="4252750"/>
                  </a:lnTo>
                  <a:lnTo>
                    <a:pt x="7462493" y="4260707"/>
                  </a:lnTo>
                  <a:lnTo>
                    <a:pt x="7414680" y="4265559"/>
                  </a:lnTo>
                  <a:lnTo>
                    <a:pt x="7365987" y="4267200"/>
                  </a:lnTo>
                  <a:lnTo>
                    <a:pt x="711212" y="4267200"/>
                  </a:lnTo>
                  <a:lnTo>
                    <a:pt x="662519" y="4265559"/>
                  </a:lnTo>
                  <a:lnTo>
                    <a:pt x="614706" y="4260707"/>
                  </a:lnTo>
                  <a:lnTo>
                    <a:pt x="567880" y="4252750"/>
                  </a:lnTo>
                  <a:lnTo>
                    <a:pt x="522146" y="4241794"/>
                  </a:lnTo>
                  <a:lnTo>
                    <a:pt x="477610" y="4227944"/>
                  </a:lnTo>
                  <a:lnTo>
                    <a:pt x="434379" y="4211308"/>
                  </a:lnTo>
                  <a:lnTo>
                    <a:pt x="392558" y="4191990"/>
                  </a:lnTo>
                  <a:lnTo>
                    <a:pt x="352252" y="4170096"/>
                  </a:lnTo>
                  <a:lnTo>
                    <a:pt x="313569" y="4145733"/>
                  </a:lnTo>
                  <a:lnTo>
                    <a:pt x="276614" y="4119007"/>
                  </a:lnTo>
                  <a:lnTo>
                    <a:pt x="241493" y="4090022"/>
                  </a:lnTo>
                  <a:lnTo>
                    <a:pt x="208311" y="4058886"/>
                  </a:lnTo>
                  <a:lnTo>
                    <a:pt x="177176" y="4025704"/>
                  </a:lnTo>
                  <a:lnTo>
                    <a:pt x="148192" y="3990582"/>
                  </a:lnTo>
                  <a:lnTo>
                    <a:pt x="121465" y="3953627"/>
                  </a:lnTo>
                  <a:lnTo>
                    <a:pt x="97102" y="3914943"/>
                  </a:lnTo>
                  <a:lnTo>
                    <a:pt x="75209" y="3874637"/>
                  </a:lnTo>
                  <a:lnTo>
                    <a:pt x="55891" y="3832815"/>
                  </a:lnTo>
                  <a:lnTo>
                    <a:pt x="39254" y="3789582"/>
                  </a:lnTo>
                  <a:lnTo>
                    <a:pt x="25405" y="3745046"/>
                  </a:lnTo>
                  <a:lnTo>
                    <a:pt x="14449" y="3699311"/>
                  </a:lnTo>
                  <a:lnTo>
                    <a:pt x="6492" y="3652483"/>
                  </a:lnTo>
                  <a:lnTo>
                    <a:pt x="1640" y="3604669"/>
                  </a:lnTo>
                  <a:lnTo>
                    <a:pt x="0" y="3555974"/>
                  </a:lnTo>
                  <a:lnTo>
                    <a:pt x="0" y="711212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8500" y="162785"/>
            <a:ext cx="290639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4" dirty="0">
                <a:solidFill>
                  <a:srgbClr val="A32B8C"/>
                </a:solidFill>
              </a:rPr>
              <a:t>O</a:t>
            </a:r>
            <a:r>
              <a:rPr spc="-150" dirty="0">
                <a:solidFill>
                  <a:srgbClr val="A32B8C"/>
                </a:solidFill>
              </a:rPr>
              <a:t>b</a:t>
            </a:r>
            <a:r>
              <a:rPr spc="-125" dirty="0">
                <a:solidFill>
                  <a:srgbClr val="A32B8C"/>
                </a:solidFill>
              </a:rPr>
              <a:t>ject</a:t>
            </a:r>
            <a:r>
              <a:rPr spc="-70" dirty="0">
                <a:solidFill>
                  <a:srgbClr val="A32B8C"/>
                </a:solidFill>
              </a:rPr>
              <a:t>i</a:t>
            </a:r>
            <a:r>
              <a:rPr spc="-130" dirty="0">
                <a:solidFill>
                  <a:srgbClr val="A32B8C"/>
                </a:solidFill>
              </a:rPr>
              <a:t>v</a:t>
            </a:r>
            <a:r>
              <a:rPr spc="-145" dirty="0">
                <a:solidFill>
                  <a:srgbClr val="A32B8C"/>
                </a:solidFill>
              </a:rPr>
              <a:t>e</a:t>
            </a:r>
            <a:r>
              <a:rPr spc="-120" dirty="0">
                <a:solidFill>
                  <a:srgbClr val="A32B8C"/>
                </a:solidFill>
              </a:rPr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17139" y="1781652"/>
            <a:ext cx="5939790" cy="251904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41300" marR="635000" indent="-229235">
              <a:lnSpc>
                <a:spcPts val="3030"/>
              </a:lnSpc>
              <a:spcBef>
                <a:spcPts val="620"/>
              </a:spcBef>
              <a:buClr>
                <a:srgbClr val="FFFFFF"/>
              </a:buClr>
              <a:buSzPct val="94915"/>
              <a:buFont typeface="Arial"/>
              <a:buChar char="•"/>
              <a:tabLst>
                <a:tab pos="241300" algn="l"/>
              </a:tabLst>
            </a:pPr>
            <a:r>
              <a:rPr sz="2950" i="1" spc="-95" dirty="0">
                <a:solidFill>
                  <a:srgbClr val="A32B8C"/>
                </a:solidFill>
                <a:latin typeface="Comic Sans MS"/>
                <a:cs typeface="Comic Sans MS"/>
              </a:rPr>
              <a:t>Know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that </a:t>
            </a:r>
            <a:r>
              <a:rPr sz="2950" i="1" spc="-100" dirty="0">
                <a:solidFill>
                  <a:srgbClr val="A32B8C"/>
                </a:solidFill>
                <a:latin typeface="Comic Sans MS"/>
                <a:cs typeface="Comic Sans MS"/>
              </a:rPr>
              <a:t>we </a:t>
            </a: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are </a:t>
            </a:r>
            <a:r>
              <a:rPr sz="2950" i="1" spc="-95" dirty="0">
                <a:solidFill>
                  <a:srgbClr val="A32B8C"/>
                </a:solidFill>
                <a:latin typeface="Comic Sans MS"/>
                <a:cs typeface="Comic Sans MS"/>
              </a:rPr>
              <a:t>made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to </a:t>
            </a:r>
            <a:r>
              <a:rPr sz="2950" i="1" spc="-75" dirty="0">
                <a:solidFill>
                  <a:srgbClr val="A32B8C"/>
                </a:solidFill>
                <a:latin typeface="Comic Sans MS"/>
                <a:cs typeface="Comic Sans MS"/>
              </a:rPr>
              <a:t>love  </a:t>
            </a: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and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to </a:t>
            </a:r>
            <a:r>
              <a:rPr sz="2950" i="1" spc="-95" dirty="0">
                <a:solidFill>
                  <a:srgbClr val="A32B8C"/>
                </a:solidFill>
                <a:latin typeface="Comic Sans MS"/>
                <a:cs typeface="Comic Sans MS"/>
              </a:rPr>
              <a:t>be</a:t>
            </a:r>
            <a:r>
              <a:rPr sz="2950" i="1" spc="55" dirty="0">
                <a:solidFill>
                  <a:srgbClr val="A32B8C"/>
                </a:solidFill>
                <a:latin typeface="Comic Sans MS"/>
                <a:cs typeface="Comic Sans MS"/>
              </a:rPr>
              <a:t> </a:t>
            </a:r>
            <a:r>
              <a:rPr sz="2950" i="1" spc="-70" dirty="0">
                <a:solidFill>
                  <a:srgbClr val="A32B8C"/>
                </a:solidFill>
                <a:latin typeface="Comic Sans MS"/>
                <a:cs typeface="Comic Sans MS"/>
              </a:rPr>
              <a:t>loved.</a:t>
            </a:r>
            <a:endParaRPr sz="295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Arial"/>
              <a:buChar char="•"/>
            </a:pPr>
            <a:endParaRPr sz="2850">
              <a:latin typeface="Comic Sans MS"/>
              <a:cs typeface="Comic Sans MS"/>
            </a:endParaRPr>
          </a:p>
          <a:p>
            <a:pPr marL="240665" marR="5080" indent="-228600" algn="just">
              <a:lnSpc>
                <a:spcPct val="84900"/>
              </a:lnSpc>
              <a:buClr>
                <a:srgbClr val="FFFFFF"/>
              </a:buClr>
              <a:buSzPct val="94915"/>
              <a:buFont typeface="Arial"/>
              <a:buChar char="•"/>
              <a:tabLst>
                <a:tab pos="241300" algn="l"/>
              </a:tabLst>
            </a:pP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Learn the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proper </a:t>
            </a:r>
            <a:r>
              <a:rPr sz="2950" i="1" spc="-90" dirty="0">
                <a:solidFill>
                  <a:srgbClr val="A32B8C"/>
                </a:solidFill>
                <a:latin typeface="Comic Sans MS"/>
                <a:cs typeface="Comic Sans MS"/>
              </a:rPr>
              <a:t>ways </a:t>
            </a:r>
            <a:r>
              <a:rPr sz="2950" i="1" spc="-65" dirty="0">
                <a:solidFill>
                  <a:srgbClr val="A32B8C"/>
                </a:solidFill>
                <a:latin typeface="Comic Sans MS"/>
                <a:cs typeface="Comic Sans MS"/>
              </a:rPr>
              <a:t>in </a:t>
            </a: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which </a:t>
            </a:r>
            <a:r>
              <a:rPr sz="2950" i="1" spc="-100" dirty="0">
                <a:solidFill>
                  <a:srgbClr val="A32B8C"/>
                </a:solidFill>
                <a:latin typeface="Comic Sans MS"/>
                <a:cs typeface="Comic Sans MS"/>
              </a:rPr>
              <a:t>we  </a:t>
            </a:r>
            <a:r>
              <a:rPr sz="2950" i="1" spc="-90" dirty="0">
                <a:solidFill>
                  <a:srgbClr val="A32B8C"/>
                </a:solidFill>
                <a:latin typeface="Comic Sans MS"/>
                <a:cs typeface="Comic Sans MS"/>
              </a:rPr>
              <a:t>show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our </a:t>
            </a:r>
            <a:r>
              <a:rPr sz="2950" i="1" spc="-75" dirty="0">
                <a:solidFill>
                  <a:srgbClr val="A32B8C"/>
                </a:solidFill>
                <a:latin typeface="Comic Sans MS"/>
                <a:cs typeface="Comic Sans MS"/>
              </a:rPr>
              <a:t>love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for </a:t>
            </a: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one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another </a:t>
            </a:r>
            <a:r>
              <a:rPr sz="2950" i="1" spc="-85" dirty="0">
                <a:solidFill>
                  <a:srgbClr val="A32B8C"/>
                </a:solidFill>
                <a:latin typeface="Comic Sans MS"/>
                <a:cs typeface="Comic Sans MS"/>
              </a:rPr>
              <a:t>and  for</a:t>
            </a:r>
            <a:r>
              <a:rPr sz="2950" i="1" spc="-35" dirty="0">
                <a:solidFill>
                  <a:srgbClr val="A32B8C"/>
                </a:solidFill>
                <a:latin typeface="Comic Sans MS"/>
                <a:cs typeface="Comic Sans MS"/>
              </a:rPr>
              <a:t> </a:t>
            </a:r>
            <a:r>
              <a:rPr sz="2950" i="1" spc="-80" dirty="0">
                <a:solidFill>
                  <a:srgbClr val="A32B8C"/>
                </a:solidFill>
                <a:latin typeface="Comic Sans MS"/>
                <a:cs typeface="Comic Sans MS"/>
              </a:rPr>
              <a:t>God.</a:t>
            </a:r>
            <a:endParaRPr sz="2950">
              <a:latin typeface="Comic Sans MS"/>
              <a:cs typeface="Comic Sans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52372" y="5941472"/>
            <a:ext cx="9144000" cy="612647"/>
            <a:chOff x="1523999" y="5867400"/>
            <a:chExt cx="9144000" cy="612647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500" y="6013704"/>
              <a:ext cx="2313431" cy="4663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8467" y="6013704"/>
              <a:ext cx="350519" cy="4663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0387" y="6013704"/>
              <a:ext cx="938783" cy="466343"/>
            </a:xfrm>
            <a:prstGeom prst="rect">
              <a:avLst/>
            </a:prstGeom>
          </p:spPr>
        </p:pic>
      </p:grpSp>
      <p:sp>
        <p:nvSpPr>
          <p:cNvPr id="13" name="Footer Placeholder 1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ECA1F32-0AE7-474A-962F-1E0B3C2A1493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89961" y="1118360"/>
            <a:ext cx="3175000" cy="4318000"/>
            <a:chOff x="2489961" y="1118360"/>
            <a:chExt cx="3175000" cy="4318000"/>
          </a:xfrm>
        </p:grpSpPr>
        <p:sp>
          <p:nvSpPr>
            <p:cNvPr id="3" name="object 3"/>
            <p:cNvSpPr/>
            <p:nvPr/>
          </p:nvSpPr>
          <p:spPr>
            <a:xfrm>
              <a:off x="2515361" y="11437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746487"/>
                  </a:lnTo>
                  <a:lnTo>
                    <a:pt x="2128" y="3793882"/>
                  </a:lnTo>
                  <a:lnTo>
                    <a:pt x="8389" y="3840085"/>
                  </a:lnTo>
                  <a:lnTo>
                    <a:pt x="18600" y="3884912"/>
                  </a:lnTo>
                  <a:lnTo>
                    <a:pt x="32577" y="3928179"/>
                  </a:lnTo>
                  <a:lnTo>
                    <a:pt x="50136" y="3969703"/>
                  </a:lnTo>
                  <a:lnTo>
                    <a:pt x="71093" y="4009299"/>
                  </a:lnTo>
                  <a:lnTo>
                    <a:pt x="95264" y="4046784"/>
                  </a:lnTo>
                  <a:lnTo>
                    <a:pt x="122466" y="4081974"/>
                  </a:lnTo>
                  <a:lnTo>
                    <a:pt x="152514" y="4114685"/>
                  </a:lnTo>
                  <a:lnTo>
                    <a:pt x="185225" y="4144733"/>
                  </a:lnTo>
                  <a:lnTo>
                    <a:pt x="220415" y="4171935"/>
                  </a:lnTo>
                  <a:lnTo>
                    <a:pt x="257900" y="4196106"/>
                  </a:lnTo>
                  <a:lnTo>
                    <a:pt x="297496" y="4217063"/>
                  </a:lnTo>
                  <a:lnTo>
                    <a:pt x="339020" y="4234622"/>
                  </a:lnTo>
                  <a:lnTo>
                    <a:pt x="382287" y="4248599"/>
                  </a:lnTo>
                  <a:lnTo>
                    <a:pt x="427114" y="4258810"/>
                  </a:lnTo>
                  <a:lnTo>
                    <a:pt x="473317" y="4265071"/>
                  </a:lnTo>
                  <a:lnTo>
                    <a:pt x="520712" y="4267200"/>
                  </a:lnTo>
                  <a:lnTo>
                    <a:pt x="2603487" y="4267200"/>
                  </a:lnTo>
                  <a:lnTo>
                    <a:pt x="2650882" y="4265071"/>
                  </a:lnTo>
                  <a:lnTo>
                    <a:pt x="2697085" y="4258810"/>
                  </a:lnTo>
                  <a:lnTo>
                    <a:pt x="2741912" y="4248599"/>
                  </a:lnTo>
                  <a:lnTo>
                    <a:pt x="2785179" y="4234622"/>
                  </a:lnTo>
                  <a:lnTo>
                    <a:pt x="2826703" y="4217063"/>
                  </a:lnTo>
                  <a:lnTo>
                    <a:pt x="2866299" y="4196106"/>
                  </a:lnTo>
                  <a:lnTo>
                    <a:pt x="2903784" y="4171935"/>
                  </a:lnTo>
                  <a:lnTo>
                    <a:pt x="2938974" y="4144733"/>
                  </a:lnTo>
                  <a:lnTo>
                    <a:pt x="2971685" y="4114685"/>
                  </a:lnTo>
                  <a:lnTo>
                    <a:pt x="3001733" y="4081974"/>
                  </a:lnTo>
                  <a:lnTo>
                    <a:pt x="3028935" y="4046784"/>
                  </a:lnTo>
                  <a:lnTo>
                    <a:pt x="3053106" y="4009299"/>
                  </a:lnTo>
                  <a:lnTo>
                    <a:pt x="3074063" y="3969703"/>
                  </a:lnTo>
                  <a:lnTo>
                    <a:pt x="3091622" y="3928179"/>
                  </a:lnTo>
                  <a:lnTo>
                    <a:pt x="3105599" y="3884912"/>
                  </a:lnTo>
                  <a:lnTo>
                    <a:pt x="3115810" y="3840085"/>
                  </a:lnTo>
                  <a:lnTo>
                    <a:pt x="3122071" y="3793882"/>
                  </a:lnTo>
                  <a:lnTo>
                    <a:pt x="3124200" y="37464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CFBD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5361" y="11437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746487"/>
                  </a:lnTo>
                  <a:lnTo>
                    <a:pt x="3122071" y="3793882"/>
                  </a:lnTo>
                  <a:lnTo>
                    <a:pt x="3115810" y="3840085"/>
                  </a:lnTo>
                  <a:lnTo>
                    <a:pt x="3105599" y="3884912"/>
                  </a:lnTo>
                  <a:lnTo>
                    <a:pt x="3091622" y="3928179"/>
                  </a:lnTo>
                  <a:lnTo>
                    <a:pt x="3074063" y="3969703"/>
                  </a:lnTo>
                  <a:lnTo>
                    <a:pt x="3053106" y="4009299"/>
                  </a:lnTo>
                  <a:lnTo>
                    <a:pt x="3028935" y="4046784"/>
                  </a:lnTo>
                  <a:lnTo>
                    <a:pt x="3001733" y="4081974"/>
                  </a:lnTo>
                  <a:lnTo>
                    <a:pt x="2971685" y="4114685"/>
                  </a:lnTo>
                  <a:lnTo>
                    <a:pt x="2938974" y="4144733"/>
                  </a:lnTo>
                  <a:lnTo>
                    <a:pt x="2903784" y="4171935"/>
                  </a:lnTo>
                  <a:lnTo>
                    <a:pt x="2866299" y="4196106"/>
                  </a:lnTo>
                  <a:lnTo>
                    <a:pt x="2826703" y="4217063"/>
                  </a:lnTo>
                  <a:lnTo>
                    <a:pt x="2785179" y="4234622"/>
                  </a:lnTo>
                  <a:lnTo>
                    <a:pt x="2741912" y="4248599"/>
                  </a:lnTo>
                  <a:lnTo>
                    <a:pt x="2697085" y="4258810"/>
                  </a:lnTo>
                  <a:lnTo>
                    <a:pt x="2650882" y="4265071"/>
                  </a:lnTo>
                  <a:lnTo>
                    <a:pt x="2603487" y="4267200"/>
                  </a:lnTo>
                  <a:lnTo>
                    <a:pt x="520712" y="4267200"/>
                  </a:lnTo>
                  <a:lnTo>
                    <a:pt x="473317" y="4265071"/>
                  </a:lnTo>
                  <a:lnTo>
                    <a:pt x="427114" y="4258810"/>
                  </a:lnTo>
                  <a:lnTo>
                    <a:pt x="382287" y="4248599"/>
                  </a:lnTo>
                  <a:lnTo>
                    <a:pt x="339020" y="4234622"/>
                  </a:lnTo>
                  <a:lnTo>
                    <a:pt x="297496" y="4217063"/>
                  </a:lnTo>
                  <a:lnTo>
                    <a:pt x="257900" y="4196106"/>
                  </a:lnTo>
                  <a:lnTo>
                    <a:pt x="220415" y="4171935"/>
                  </a:lnTo>
                  <a:lnTo>
                    <a:pt x="185225" y="4144733"/>
                  </a:lnTo>
                  <a:lnTo>
                    <a:pt x="152514" y="4114685"/>
                  </a:lnTo>
                  <a:lnTo>
                    <a:pt x="122466" y="4081974"/>
                  </a:lnTo>
                  <a:lnTo>
                    <a:pt x="95264" y="4046784"/>
                  </a:lnTo>
                  <a:lnTo>
                    <a:pt x="71093" y="4009299"/>
                  </a:lnTo>
                  <a:lnTo>
                    <a:pt x="50136" y="3969703"/>
                  </a:lnTo>
                  <a:lnTo>
                    <a:pt x="32577" y="3928179"/>
                  </a:lnTo>
                  <a:lnTo>
                    <a:pt x="18600" y="3884912"/>
                  </a:lnTo>
                  <a:lnTo>
                    <a:pt x="8389" y="3840085"/>
                  </a:lnTo>
                  <a:lnTo>
                    <a:pt x="2128" y="3793882"/>
                  </a:lnTo>
                  <a:lnTo>
                    <a:pt x="0" y="3746487"/>
                  </a:lnTo>
                  <a:lnTo>
                    <a:pt x="0" y="520712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50553" y="1342385"/>
            <a:ext cx="1755775" cy="3474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9299"/>
              </a:lnSpc>
              <a:spcBef>
                <a:spcPts val="90"/>
              </a:spcBef>
            </a:pPr>
            <a:r>
              <a:rPr sz="2500" b="1" i="1" spc="-65" dirty="0">
                <a:solidFill>
                  <a:srgbClr val="A32B8C"/>
                </a:solidFill>
                <a:latin typeface="Comic Sans MS"/>
                <a:cs typeface="Comic Sans MS"/>
              </a:rPr>
              <a:t>God  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Christian  </a:t>
            </a:r>
            <a:r>
              <a:rPr sz="2500" b="1" i="1" spc="-80" dirty="0">
                <a:solidFill>
                  <a:srgbClr val="A32B8C"/>
                </a:solidFill>
                <a:latin typeface="Comic Sans MS"/>
                <a:cs typeface="Comic Sans MS"/>
              </a:rPr>
              <a:t>A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ppr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o</a:t>
            </a:r>
            <a:r>
              <a:rPr sz="2500" b="1" i="1" spc="-70" dirty="0">
                <a:solidFill>
                  <a:srgbClr val="A32B8C"/>
                </a:solidFill>
                <a:latin typeface="Comic Sans MS"/>
                <a:cs typeface="Comic Sans MS"/>
              </a:rPr>
              <a:t>pri</a:t>
            </a:r>
            <a:r>
              <a:rPr sz="2500" b="1" i="1" spc="10" dirty="0">
                <a:solidFill>
                  <a:srgbClr val="A32B8C"/>
                </a:solidFill>
                <a:latin typeface="Comic Sans MS"/>
                <a:cs typeface="Comic Sans MS"/>
              </a:rPr>
              <a:t>a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t</a:t>
            </a:r>
            <a:r>
              <a:rPr sz="2500" b="1" i="1" spc="-75" dirty="0">
                <a:solidFill>
                  <a:srgbClr val="A32B8C"/>
                </a:solidFill>
                <a:latin typeface="Comic Sans MS"/>
                <a:cs typeface="Comic Sans MS"/>
              </a:rPr>
              <a:t>e  </a:t>
            </a:r>
            <a:r>
              <a:rPr sz="2500" b="1" i="1" spc="-65" dirty="0">
                <a:solidFill>
                  <a:srgbClr val="A32B8C"/>
                </a:solidFill>
                <a:latin typeface="Comic Sans MS"/>
                <a:cs typeface="Comic Sans MS"/>
              </a:rPr>
              <a:t>Dignity  Sexuality  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I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n</a:t>
            </a:r>
            <a:r>
              <a:rPr sz="2500" b="1" i="1" spc="-65" dirty="0">
                <a:solidFill>
                  <a:srgbClr val="A32B8C"/>
                </a:solidFill>
                <a:latin typeface="Comic Sans MS"/>
                <a:cs typeface="Comic Sans MS"/>
              </a:rPr>
              <a:t>t</a:t>
            </a:r>
            <a:r>
              <a:rPr sz="2500" b="1" i="1" spc="-50" dirty="0">
                <a:solidFill>
                  <a:srgbClr val="A32B8C"/>
                </a:solidFill>
                <a:latin typeface="Comic Sans MS"/>
                <a:cs typeface="Comic Sans MS"/>
              </a:rPr>
              <a:t>e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rc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o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urs</a:t>
            </a:r>
            <a:r>
              <a:rPr sz="2500" b="1" i="1" spc="-75" dirty="0">
                <a:solidFill>
                  <a:srgbClr val="A32B8C"/>
                </a:solidFill>
                <a:latin typeface="Comic Sans MS"/>
                <a:cs typeface="Comic Sans MS"/>
              </a:rPr>
              <a:t>e  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Fiancé</a:t>
            </a:r>
            <a:endParaRPr sz="2500">
              <a:latin typeface="Comic Sans MS"/>
              <a:cs typeface="Comic Sans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05016" y="1118614"/>
            <a:ext cx="3175000" cy="4318000"/>
            <a:chOff x="6605016" y="1118614"/>
            <a:chExt cx="3175000" cy="4318000"/>
          </a:xfrm>
        </p:grpSpPr>
        <p:sp>
          <p:nvSpPr>
            <p:cNvPr id="7" name="object 7"/>
            <p:cNvSpPr/>
            <p:nvPr/>
          </p:nvSpPr>
          <p:spPr>
            <a:xfrm>
              <a:off x="6630162" y="11437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2603487" y="0"/>
                  </a:moveTo>
                  <a:lnTo>
                    <a:pt x="520712" y="0"/>
                  </a:lnTo>
                  <a:lnTo>
                    <a:pt x="473317" y="2128"/>
                  </a:lnTo>
                  <a:lnTo>
                    <a:pt x="427114" y="8389"/>
                  </a:lnTo>
                  <a:lnTo>
                    <a:pt x="382287" y="18600"/>
                  </a:lnTo>
                  <a:lnTo>
                    <a:pt x="339020" y="32577"/>
                  </a:lnTo>
                  <a:lnTo>
                    <a:pt x="297496" y="50136"/>
                  </a:lnTo>
                  <a:lnTo>
                    <a:pt x="257900" y="71093"/>
                  </a:lnTo>
                  <a:lnTo>
                    <a:pt x="220415" y="95264"/>
                  </a:lnTo>
                  <a:lnTo>
                    <a:pt x="185225" y="122466"/>
                  </a:lnTo>
                  <a:lnTo>
                    <a:pt x="152514" y="152514"/>
                  </a:lnTo>
                  <a:lnTo>
                    <a:pt x="122466" y="185225"/>
                  </a:lnTo>
                  <a:lnTo>
                    <a:pt x="95264" y="220415"/>
                  </a:lnTo>
                  <a:lnTo>
                    <a:pt x="71093" y="257900"/>
                  </a:lnTo>
                  <a:lnTo>
                    <a:pt x="50136" y="297496"/>
                  </a:lnTo>
                  <a:lnTo>
                    <a:pt x="32577" y="339020"/>
                  </a:lnTo>
                  <a:lnTo>
                    <a:pt x="18600" y="382287"/>
                  </a:lnTo>
                  <a:lnTo>
                    <a:pt x="8389" y="427114"/>
                  </a:lnTo>
                  <a:lnTo>
                    <a:pt x="2128" y="473317"/>
                  </a:lnTo>
                  <a:lnTo>
                    <a:pt x="0" y="520712"/>
                  </a:lnTo>
                  <a:lnTo>
                    <a:pt x="0" y="3746487"/>
                  </a:lnTo>
                  <a:lnTo>
                    <a:pt x="2128" y="3793882"/>
                  </a:lnTo>
                  <a:lnTo>
                    <a:pt x="8389" y="3840085"/>
                  </a:lnTo>
                  <a:lnTo>
                    <a:pt x="18600" y="3884912"/>
                  </a:lnTo>
                  <a:lnTo>
                    <a:pt x="32577" y="3928179"/>
                  </a:lnTo>
                  <a:lnTo>
                    <a:pt x="50136" y="3969703"/>
                  </a:lnTo>
                  <a:lnTo>
                    <a:pt x="71093" y="4009299"/>
                  </a:lnTo>
                  <a:lnTo>
                    <a:pt x="95264" y="4046784"/>
                  </a:lnTo>
                  <a:lnTo>
                    <a:pt x="122466" y="4081974"/>
                  </a:lnTo>
                  <a:lnTo>
                    <a:pt x="152514" y="4114685"/>
                  </a:lnTo>
                  <a:lnTo>
                    <a:pt x="185225" y="4144733"/>
                  </a:lnTo>
                  <a:lnTo>
                    <a:pt x="220415" y="4171935"/>
                  </a:lnTo>
                  <a:lnTo>
                    <a:pt x="257900" y="4196106"/>
                  </a:lnTo>
                  <a:lnTo>
                    <a:pt x="297496" y="4217063"/>
                  </a:lnTo>
                  <a:lnTo>
                    <a:pt x="339020" y="4234622"/>
                  </a:lnTo>
                  <a:lnTo>
                    <a:pt x="382287" y="4248599"/>
                  </a:lnTo>
                  <a:lnTo>
                    <a:pt x="427114" y="4258810"/>
                  </a:lnTo>
                  <a:lnTo>
                    <a:pt x="473317" y="4265071"/>
                  </a:lnTo>
                  <a:lnTo>
                    <a:pt x="520712" y="4267200"/>
                  </a:lnTo>
                  <a:lnTo>
                    <a:pt x="2603487" y="4267200"/>
                  </a:lnTo>
                  <a:lnTo>
                    <a:pt x="2650882" y="4265071"/>
                  </a:lnTo>
                  <a:lnTo>
                    <a:pt x="2697085" y="4258810"/>
                  </a:lnTo>
                  <a:lnTo>
                    <a:pt x="2741912" y="4248599"/>
                  </a:lnTo>
                  <a:lnTo>
                    <a:pt x="2785179" y="4234622"/>
                  </a:lnTo>
                  <a:lnTo>
                    <a:pt x="2826703" y="4217063"/>
                  </a:lnTo>
                  <a:lnTo>
                    <a:pt x="2866299" y="4196106"/>
                  </a:lnTo>
                  <a:lnTo>
                    <a:pt x="2903784" y="4171935"/>
                  </a:lnTo>
                  <a:lnTo>
                    <a:pt x="2938974" y="4144733"/>
                  </a:lnTo>
                  <a:lnTo>
                    <a:pt x="2971685" y="4114685"/>
                  </a:lnTo>
                  <a:lnTo>
                    <a:pt x="3001733" y="4081974"/>
                  </a:lnTo>
                  <a:lnTo>
                    <a:pt x="3028935" y="4046784"/>
                  </a:lnTo>
                  <a:lnTo>
                    <a:pt x="3053106" y="4009299"/>
                  </a:lnTo>
                  <a:lnTo>
                    <a:pt x="3074063" y="3969703"/>
                  </a:lnTo>
                  <a:lnTo>
                    <a:pt x="3091622" y="3928179"/>
                  </a:lnTo>
                  <a:lnTo>
                    <a:pt x="3105599" y="3884912"/>
                  </a:lnTo>
                  <a:lnTo>
                    <a:pt x="3115810" y="3840085"/>
                  </a:lnTo>
                  <a:lnTo>
                    <a:pt x="3122071" y="3793882"/>
                  </a:lnTo>
                  <a:lnTo>
                    <a:pt x="3124200" y="3746487"/>
                  </a:lnTo>
                  <a:lnTo>
                    <a:pt x="3124200" y="520712"/>
                  </a:lnTo>
                  <a:lnTo>
                    <a:pt x="3122071" y="473317"/>
                  </a:lnTo>
                  <a:lnTo>
                    <a:pt x="3115810" y="427114"/>
                  </a:lnTo>
                  <a:lnTo>
                    <a:pt x="3105599" y="382287"/>
                  </a:lnTo>
                  <a:lnTo>
                    <a:pt x="3091622" y="339020"/>
                  </a:lnTo>
                  <a:lnTo>
                    <a:pt x="3074063" y="297496"/>
                  </a:lnTo>
                  <a:lnTo>
                    <a:pt x="3053106" y="257900"/>
                  </a:lnTo>
                  <a:lnTo>
                    <a:pt x="3028935" y="220415"/>
                  </a:lnTo>
                  <a:lnTo>
                    <a:pt x="3001733" y="185225"/>
                  </a:lnTo>
                  <a:lnTo>
                    <a:pt x="2971685" y="152514"/>
                  </a:lnTo>
                  <a:lnTo>
                    <a:pt x="2938974" y="122466"/>
                  </a:lnTo>
                  <a:lnTo>
                    <a:pt x="2903784" y="95264"/>
                  </a:lnTo>
                  <a:lnTo>
                    <a:pt x="2866299" y="71093"/>
                  </a:lnTo>
                  <a:lnTo>
                    <a:pt x="2826703" y="50136"/>
                  </a:lnTo>
                  <a:lnTo>
                    <a:pt x="2785179" y="32577"/>
                  </a:lnTo>
                  <a:lnTo>
                    <a:pt x="2741912" y="18600"/>
                  </a:lnTo>
                  <a:lnTo>
                    <a:pt x="2697085" y="8389"/>
                  </a:lnTo>
                  <a:lnTo>
                    <a:pt x="2650882" y="2128"/>
                  </a:lnTo>
                  <a:lnTo>
                    <a:pt x="2603487" y="0"/>
                  </a:lnTo>
                  <a:close/>
                </a:path>
              </a:pathLst>
            </a:custGeom>
            <a:solidFill>
              <a:srgbClr val="CFBD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30162" y="1143760"/>
              <a:ext cx="3124200" cy="4267200"/>
            </a:xfrm>
            <a:custGeom>
              <a:avLst/>
              <a:gdLst/>
              <a:ahLst/>
              <a:cxnLst/>
              <a:rect l="l" t="t" r="r" b="b"/>
              <a:pathLst>
                <a:path w="3124200" h="4267200">
                  <a:moveTo>
                    <a:pt x="0" y="520712"/>
                  </a:moveTo>
                  <a:lnTo>
                    <a:pt x="2128" y="473317"/>
                  </a:lnTo>
                  <a:lnTo>
                    <a:pt x="8389" y="427114"/>
                  </a:lnTo>
                  <a:lnTo>
                    <a:pt x="18600" y="382287"/>
                  </a:lnTo>
                  <a:lnTo>
                    <a:pt x="32577" y="339020"/>
                  </a:lnTo>
                  <a:lnTo>
                    <a:pt x="50136" y="297496"/>
                  </a:lnTo>
                  <a:lnTo>
                    <a:pt x="71093" y="257900"/>
                  </a:lnTo>
                  <a:lnTo>
                    <a:pt x="95264" y="220415"/>
                  </a:lnTo>
                  <a:lnTo>
                    <a:pt x="122466" y="185225"/>
                  </a:lnTo>
                  <a:lnTo>
                    <a:pt x="152514" y="152514"/>
                  </a:lnTo>
                  <a:lnTo>
                    <a:pt x="185225" y="122466"/>
                  </a:lnTo>
                  <a:lnTo>
                    <a:pt x="220415" y="95264"/>
                  </a:lnTo>
                  <a:lnTo>
                    <a:pt x="257900" y="71093"/>
                  </a:lnTo>
                  <a:lnTo>
                    <a:pt x="297496" y="50136"/>
                  </a:lnTo>
                  <a:lnTo>
                    <a:pt x="339020" y="32577"/>
                  </a:lnTo>
                  <a:lnTo>
                    <a:pt x="382287" y="18600"/>
                  </a:lnTo>
                  <a:lnTo>
                    <a:pt x="427114" y="8389"/>
                  </a:lnTo>
                  <a:lnTo>
                    <a:pt x="473317" y="2128"/>
                  </a:lnTo>
                  <a:lnTo>
                    <a:pt x="520712" y="0"/>
                  </a:lnTo>
                  <a:lnTo>
                    <a:pt x="2603487" y="0"/>
                  </a:lnTo>
                  <a:lnTo>
                    <a:pt x="2650882" y="2128"/>
                  </a:lnTo>
                  <a:lnTo>
                    <a:pt x="2697085" y="8389"/>
                  </a:lnTo>
                  <a:lnTo>
                    <a:pt x="2741912" y="18600"/>
                  </a:lnTo>
                  <a:lnTo>
                    <a:pt x="2785179" y="32577"/>
                  </a:lnTo>
                  <a:lnTo>
                    <a:pt x="2826703" y="50136"/>
                  </a:lnTo>
                  <a:lnTo>
                    <a:pt x="2866299" y="71093"/>
                  </a:lnTo>
                  <a:lnTo>
                    <a:pt x="2903784" y="95264"/>
                  </a:lnTo>
                  <a:lnTo>
                    <a:pt x="2938974" y="122466"/>
                  </a:lnTo>
                  <a:lnTo>
                    <a:pt x="2971685" y="152514"/>
                  </a:lnTo>
                  <a:lnTo>
                    <a:pt x="3001733" y="185225"/>
                  </a:lnTo>
                  <a:lnTo>
                    <a:pt x="3028935" y="220415"/>
                  </a:lnTo>
                  <a:lnTo>
                    <a:pt x="3053106" y="257900"/>
                  </a:lnTo>
                  <a:lnTo>
                    <a:pt x="3074063" y="297496"/>
                  </a:lnTo>
                  <a:lnTo>
                    <a:pt x="3091622" y="339020"/>
                  </a:lnTo>
                  <a:lnTo>
                    <a:pt x="3105599" y="382287"/>
                  </a:lnTo>
                  <a:lnTo>
                    <a:pt x="3115810" y="427114"/>
                  </a:lnTo>
                  <a:lnTo>
                    <a:pt x="3122071" y="473317"/>
                  </a:lnTo>
                  <a:lnTo>
                    <a:pt x="3124200" y="520712"/>
                  </a:lnTo>
                  <a:lnTo>
                    <a:pt x="3124200" y="3746487"/>
                  </a:lnTo>
                  <a:lnTo>
                    <a:pt x="3122071" y="3793882"/>
                  </a:lnTo>
                  <a:lnTo>
                    <a:pt x="3115810" y="3840085"/>
                  </a:lnTo>
                  <a:lnTo>
                    <a:pt x="3105599" y="3884912"/>
                  </a:lnTo>
                  <a:lnTo>
                    <a:pt x="3091622" y="3928179"/>
                  </a:lnTo>
                  <a:lnTo>
                    <a:pt x="3074063" y="3969703"/>
                  </a:lnTo>
                  <a:lnTo>
                    <a:pt x="3053106" y="4009299"/>
                  </a:lnTo>
                  <a:lnTo>
                    <a:pt x="3028935" y="4046784"/>
                  </a:lnTo>
                  <a:lnTo>
                    <a:pt x="3001733" y="4081974"/>
                  </a:lnTo>
                  <a:lnTo>
                    <a:pt x="2971685" y="4114685"/>
                  </a:lnTo>
                  <a:lnTo>
                    <a:pt x="2938974" y="4144733"/>
                  </a:lnTo>
                  <a:lnTo>
                    <a:pt x="2903784" y="4171935"/>
                  </a:lnTo>
                  <a:lnTo>
                    <a:pt x="2866299" y="4196106"/>
                  </a:lnTo>
                  <a:lnTo>
                    <a:pt x="2826703" y="4217063"/>
                  </a:lnTo>
                  <a:lnTo>
                    <a:pt x="2785179" y="4234622"/>
                  </a:lnTo>
                  <a:lnTo>
                    <a:pt x="2741912" y="4248599"/>
                  </a:lnTo>
                  <a:lnTo>
                    <a:pt x="2697085" y="4258810"/>
                  </a:lnTo>
                  <a:lnTo>
                    <a:pt x="2650882" y="4265071"/>
                  </a:lnTo>
                  <a:lnTo>
                    <a:pt x="2603487" y="4267200"/>
                  </a:lnTo>
                  <a:lnTo>
                    <a:pt x="520712" y="4267200"/>
                  </a:lnTo>
                  <a:lnTo>
                    <a:pt x="473317" y="4265071"/>
                  </a:lnTo>
                  <a:lnTo>
                    <a:pt x="427114" y="4258810"/>
                  </a:lnTo>
                  <a:lnTo>
                    <a:pt x="382287" y="4248599"/>
                  </a:lnTo>
                  <a:lnTo>
                    <a:pt x="339020" y="4234622"/>
                  </a:lnTo>
                  <a:lnTo>
                    <a:pt x="297496" y="4217063"/>
                  </a:lnTo>
                  <a:lnTo>
                    <a:pt x="257900" y="4196106"/>
                  </a:lnTo>
                  <a:lnTo>
                    <a:pt x="220415" y="4171935"/>
                  </a:lnTo>
                  <a:lnTo>
                    <a:pt x="185225" y="4144733"/>
                  </a:lnTo>
                  <a:lnTo>
                    <a:pt x="152514" y="4114685"/>
                  </a:lnTo>
                  <a:lnTo>
                    <a:pt x="122466" y="4081974"/>
                  </a:lnTo>
                  <a:lnTo>
                    <a:pt x="95264" y="4046784"/>
                  </a:lnTo>
                  <a:lnTo>
                    <a:pt x="71093" y="4009299"/>
                  </a:lnTo>
                  <a:lnTo>
                    <a:pt x="50136" y="3969703"/>
                  </a:lnTo>
                  <a:lnTo>
                    <a:pt x="32577" y="3928179"/>
                  </a:lnTo>
                  <a:lnTo>
                    <a:pt x="18600" y="3884912"/>
                  </a:lnTo>
                  <a:lnTo>
                    <a:pt x="8389" y="3840085"/>
                  </a:lnTo>
                  <a:lnTo>
                    <a:pt x="2128" y="3793882"/>
                  </a:lnTo>
                  <a:lnTo>
                    <a:pt x="0" y="3746487"/>
                  </a:lnTo>
                  <a:lnTo>
                    <a:pt x="0" y="520712"/>
                  </a:lnTo>
                  <a:close/>
                </a:path>
              </a:pathLst>
            </a:custGeom>
            <a:ln w="502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6692" y="138684"/>
            <a:ext cx="3238499" cy="123139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523999" y="5867400"/>
            <a:ext cx="9144000" cy="580643"/>
            <a:chOff x="1523999" y="5867400"/>
            <a:chExt cx="9144000" cy="580643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9" y="5867400"/>
              <a:ext cx="9144000" cy="4572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23999" y="5867400"/>
              <a:ext cx="9144000" cy="457200"/>
            </a:xfrm>
            <a:custGeom>
              <a:avLst/>
              <a:gdLst/>
              <a:ahLst/>
              <a:cxnLst/>
              <a:rect l="l" t="t" r="r" b="b"/>
              <a:pathLst>
                <a:path w="9144000" h="457200">
                  <a:moveTo>
                    <a:pt x="0" y="0"/>
                  </a:moveTo>
                  <a:lnTo>
                    <a:pt x="9144000" y="0"/>
                  </a:lnTo>
                  <a:lnTo>
                    <a:pt x="9144000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8500" y="5981700"/>
              <a:ext cx="2313431" cy="4663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8467" y="5981700"/>
              <a:ext cx="350519" cy="4663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0387" y="5981700"/>
              <a:ext cx="938783" cy="466343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059939" y="245081"/>
            <a:ext cx="253555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45" dirty="0">
                <a:solidFill>
                  <a:srgbClr val="A32B8C"/>
                </a:solidFill>
              </a:rPr>
              <a:t>Keywords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317740" y="1546601"/>
            <a:ext cx="1765935" cy="32016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39000"/>
              </a:lnSpc>
              <a:spcBef>
                <a:spcPts val="85"/>
              </a:spcBef>
            </a:pPr>
            <a:r>
              <a:rPr sz="2500" b="1" i="1" spc="-50" dirty="0">
                <a:solidFill>
                  <a:srgbClr val="A32B8C"/>
                </a:solidFill>
                <a:latin typeface="Comic Sans MS"/>
                <a:cs typeface="Comic Sans MS"/>
              </a:rPr>
              <a:t>Fallopian  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Conceive  </a:t>
            </a:r>
            <a:r>
              <a:rPr sz="2500" b="1" i="1" spc="-70" dirty="0">
                <a:solidFill>
                  <a:srgbClr val="A32B8C"/>
                </a:solidFill>
                <a:latin typeface="Comic Sans MS"/>
                <a:cs typeface="Comic Sans MS"/>
              </a:rPr>
              <a:t>R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e</a:t>
            </a:r>
            <a:r>
              <a:rPr sz="2500" b="1" i="1" spc="-30" dirty="0">
                <a:solidFill>
                  <a:srgbClr val="A32B8C"/>
                </a:solidFill>
                <a:latin typeface="Comic Sans MS"/>
                <a:cs typeface="Comic Sans MS"/>
              </a:rPr>
              <a:t>l</a:t>
            </a:r>
            <a:r>
              <a:rPr sz="2500" b="1" i="1" spc="-65" dirty="0">
                <a:solidFill>
                  <a:srgbClr val="A32B8C"/>
                </a:solidFill>
                <a:latin typeface="Comic Sans MS"/>
                <a:cs typeface="Comic Sans MS"/>
              </a:rPr>
              <a:t>a</a:t>
            </a:r>
            <a:r>
              <a:rPr sz="2500" b="1" i="1" spc="-50" dirty="0">
                <a:solidFill>
                  <a:srgbClr val="A32B8C"/>
                </a:solidFill>
                <a:latin typeface="Comic Sans MS"/>
                <a:cs typeface="Comic Sans MS"/>
              </a:rPr>
              <a:t>tion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sh</a:t>
            </a:r>
            <a:r>
              <a:rPr sz="2500" b="1" i="1" spc="-35" dirty="0">
                <a:solidFill>
                  <a:srgbClr val="A32B8C"/>
                </a:solidFill>
                <a:latin typeface="Comic Sans MS"/>
                <a:cs typeface="Comic Sans MS"/>
              </a:rPr>
              <a:t>i</a:t>
            </a:r>
            <a:r>
              <a:rPr sz="2500" b="1" i="1" spc="-50" dirty="0">
                <a:solidFill>
                  <a:srgbClr val="A32B8C"/>
                </a:solidFill>
                <a:latin typeface="Comic Sans MS"/>
                <a:cs typeface="Comic Sans MS"/>
              </a:rPr>
              <a:t>p  </a:t>
            </a:r>
            <a:r>
              <a:rPr sz="2500" b="1" i="1" spc="-60" dirty="0">
                <a:solidFill>
                  <a:srgbClr val="A32B8C"/>
                </a:solidFill>
                <a:latin typeface="Comic Sans MS"/>
                <a:cs typeface="Comic Sans MS"/>
              </a:rPr>
              <a:t>Uterus  </a:t>
            </a:r>
            <a:r>
              <a:rPr sz="2500" b="1" i="1" spc="-55" dirty="0">
                <a:solidFill>
                  <a:srgbClr val="A32B8C"/>
                </a:solidFill>
                <a:latin typeface="Comic Sans MS"/>
                <a:cs typeface="Comic Sans MS"/>
              </a:rPr>
              <a:t>Cervix  </a:t>
            </a:r>
            <a:r>
              <a:rPr sz="2500" b="1" i="1" spc="-65" dirty="0">
                <a:solidFill>
                  <a:srgbClr val="A32B8C"/>
                </a:solidFill>
                <a:latin typeface="Comic Sans MS"/>
                <a:cs typeface="Comic Sans MS"/>
              </a:rPr>
              <a:t>Marriage</a:t>
            </a:r>
            <a:endParaRPr sz="2500">
              <a:latin typeface="Comic Sans MS"/>
              <a:cs typeface="Comic Sans MS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65BE0E7-D1E5-4154-8DD9-96A28BD67501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772890"/>
            <a:ext cx="10322560" cy="4685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95"/>
              </a:spcBef>
            </a:pP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Possible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Activities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for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Year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6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9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Explain how human </a:t>
            </a:r>
            <a:r>
              <a:rPr sz="2800" dirty="0">
                <a:latin typeface="Century Gothic"/>
                <a:cs typeface="Century Gothic"/>
              </a:rPr>
              <a:t>life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conceived</a:t>
            </a:r>
            <a:endParaRPr sz="2800">
              <a:latin typeface="Century Gothic"/>
              <a:cs typeface="Century Gothic"/>
            </a:endParaRPr>
          </a:p>
          <a:p>
            <a:pPr marL="241300" marR="955675" indent="-228600">
              <a:lnSpc>
                <a:spcPts val="303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Look at illustrations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 organs of the human body,  </a:t>
            </a:r>
            <a:r>
              <a:rPr sz="2800" dirty="0">
                <a:latin typeface="Century Gothic"/>
                <a:cs typeface="Century Gothic"/>
              </a:rPr>
              <a:t>including </a:t>
            </a:r>
            <a:r>
              <a:rPr sz="2800" spc="-5" dirty="0">
                <a:latin typeface="Century Gothic"/>
                <a:cs typeface="Century Gothic"/>
              </a:rPr>
              <a:t>male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female reproductive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organs</a:t>
            </a:r>
            <a:endParaRPr sz="2800">
              <a:latin typeface="Century Gothic"/>
              <a:cs typeface="Century Gothic"/>
            </a:endParaRPr>
          </a:p>
          <a:p>
            <a:pPr marL="241300" marR="1214120" indent="-228600">
              <a:lnSpc>
                <a:spcPts val="303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Compile a list of the signs of love </a:t>
            </a:r>
            <a:r>
              <a:rPr sz="2800" spc="-10" dirty="0">
                <a:latin typeface="Century Gothic"/>
                <a:cs typeface="Century Gothic"/>
              </a:rPr>
              <a:t>expressed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10" dirty="0">
                <a:latin typeface="Century Gothic"/>
                <a:cs typeface="Century Gothic"/>
              </a:rPr>
              <a:t>those  </a:t>
            </a:r>
            <a:r>
              <a:rPr sz="2800" spc="-5" dirty="0">
                <a:latin typeface="Century Gothic"/>
                <a:cs typeface="Century Gothic"/>
              </a:rPr>
              <a:t>around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us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Reflect </a:t>
            </a:r>
            <a:r>
              <a:rPr sz="2800" spc="-5" dirty="0">
                <a:latin typeface="Century Gothic"/>
                <a:cs typeface="Century Gothic"/>
              </a:rPr>
              <a:t>on the different </a:t>
            </a:r>
            <a:r>
              <a:rPr sz="2800" spc="-10" dirty="0">
                <a:latin typeface="Century Gothic"/>
                <a:cs typeface="Century Gothic"/>
              </a:rPr>
              <a:t>degrees </a:t>
            </a:r>
            <a:r>
              <a:rPr sz="2800" spc="-5" dirty="0">
                <a:latin typeface="Century Gothic"/>
                <a:cs typeface="Century Gothic"/>
              </a:rPr>
              <a:t>of friendship that</a:t>
            </a:r>
            <a:r>
              <a:rPr sz="2800" spc="14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exists</a:t>
            </a:r>
            <a:endParaRPr sz="2800">
              <a:latin typeface="Century Gothic"/>
              <a:cs typeface="Century Gothic"/>
            </a:endParaRPr>
          </a:p>
          <a:p>
            <a:pPr marL="241300" marR="5080" indent="-228600">
              <a:lnSpc>
                <a:spcPts val="3030"/>
              </a:lnSpc>
              <a:spcBef>
                <a:spcPts val="10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Understand </a:t>
            </a:r>
            <a:r>
              <a:rPr sz="2800" spc="-5" dirty="0">
                <a:latin typeface="Century Gothic"/>
                <a:cs typeface="Century Gothic"/>
              </a:rPr>
              <a:t>that God </a:t>
            </a:r>
            <a:r>
              <a:rPr sz="2800" spc="-10" dirty="0">
                <a:latin typeface="Century Gothic"/>
                <a:cs typeface="Century Gothic"/>
              </a:rPr>
              <a:t>causes new </a:t>
            </a:r>
            <a:r>
              <a:rPr sz="2800" dirty="0">
                <a:latin typeface="Century Gothic"/>
                <a:cs typeface="Century Gothic"/>
              </a:rPr>
              <a:t>life </a:t>
            </a:r>
            <a:r>
              <a:rPr sz="2800" spc="-5" dirty="0">
                <a:latin typeface="Century Gothic"/>
                <a:cs typeface="Century Gothic"/>
              </a:rPr>
              <a:t>to begin through the  love that </a:t>
            </a:r>
            <a:r>
              <a:rPr sz="2800" spc="-10" dirty="0">
                <a:latin typeface="Century Gothic"/>
                <a:cs typeface="Century Gothic"/>
              </a:rPr>
              <a:t>parents have </a:t>
            </a:r>
            <a:r>
              <a:rPr sz="2800" spc="-5" dirty="0">
                <a:latin typeface="Century Gothic"/>
                <a:cs typeface="Century Gothic"/>
              </a:rPr>
              <a:t>for </a:t>
            </a:r>
            <a:r>
              <a:rPr sz="2800" spc="-10" dirty="0">
                <a:latin typeface="Century Gothic"/>
                <a:cs typeface="Century Gothic"/>
              </a:rPr>
              <a:t>each</a:t>
            </a:r>
            <a:r>
              <a:rPr sz="2800" spc="1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other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5F3E2D3-C755-44E9-9D50-46F31A9FC638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3013" y="772890"/>
            <a:ext cx="3065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 </a:t>
            </a:r>
            <a:r>
              <a:rPr sz="2800" b="0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Journey </a:t>
            </a:r>
            <a:r>
              <a:rPr sz="2800" b="0" i="0" u="heavy" spc="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</a:t>
            </a:r>
            <a:r>
              <a:rPr sz="2800" b="0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Love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9523730" cy="403352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35877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All of </a:t>
            </a:r>
            <a:r>
              <a:rPr sz="2800" dirty="0">
                <a:latin typeface="Century Gothic"/>
                <a:cs typeface="Century Gothic"/>
              </a:rPr>
              <a:t>this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taught through </a:t>
            </a:r>
            <a:r>
              <a:rPr sz="2800" spc="-10" dirty="0">
                <a:latin typeface="Century Gothic"/>
                <a:cs typeface="Century Gothic"/>
              </a:rPr>
              <a:t>an </a:t>
            </a:r>
            <a:r>
              <a:rPr sz="2800" spc="-5" dirty="0">
                <a:latin typeface="Century Gothic"/>
                <a:cs typeface="Century Gothic"/>
              </a:rPr>
              <a:t>appreciation of the  children’s own </a:t>
            </a:r>
            <a:r>
              <a:rPr sz="2800" dirty="0">
                <a:latin typeface="Century Gothic"/>
                <a:cs typeface="Century Gothic"/>
              </a:rPr>
              <a:t>dignity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worth as children of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God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4050">
              <a:latin typeface="Century Gothic"/>
              <a:cs typeface="Century Gothic"/>
            </a:endParaRPr>
          </a:p>
          <a:p>
            <a:pPr marL="241300" marR="1119505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It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appropriate to their </a:t>
            </a:r>
            <a:r>
              <a:rPr sz="2800" spc="-10" dirty="0">
                <a:latin typeface="Century Gothic"/>
                <a:cs typeface="Century Gothic"/>
              </a:rPr>
              <a:t>age, </a:t>
            </a:r>
            <a:r>
              <a:rPr sz="2800" spc="-5" dirty="0">
                <a:latin typeface="Century Gothic"/>
                <a:cs typeface="Century Gothic"/>
              </a:rPr>
              <a:t>development </a:t>
            </a:r>
            <a:r>
              <a:rPr sz="2800" spc="-10" dirty="0">
                <a:latin typeface="Century Gothic"/>
                <a:cs typeface="Century Gothic"/>
              </a:rPr>
              <a:t>and  </a:t>
            </a:r>
            <a:r>
              <a:rPr sz="2800" spc="-5" dirty="0">
                <a:latin typeface="Century Gothic"/>
                <a:cs typeface="Century Gothic"/>
              </a:rPr>
              <a:t>understanding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4050">
              <a:latin typeface="Century Gothic"/>
              <a:cs typeface="Century Gothic"/>
            </a:endParaRPr>
          </a:p>
          <a:p>
            <a:pPr marL="241300" marR="5080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It contributes to the development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 whole child –  intellectually, </a:t>
            </a:r>
            <a:r>
              <a:rPr sz="2800" dirty="0">
                <a:latin typeface="Century Gothic"/>
                <a:cs typeface="Century Gothic"/>
              </a:rPr>
              <a:t>socially, </a:t>
            </a:r>
            <a:r>
              <a:rPr sz="2800" spc="-5" dirty="0">
                <a:latin typeface="Century Gothic"/>
                <a:cs typeface="Century Gothic"/>
              </a:rPr>
              <a:t>emotionally, physically </a:t>
            </a:r>
            <a:r>
              <a:rPr sz="2800" spc="-10" dirty="0">
                <a:latin typeface="Century Gothic"/>
                <a:cs typeface="Century Gothic"/>
              </a:rPr>
              <a:t>and  </a:t>
            </a:r>
            <a:r>
              <a:rPr sz="2800" spc="-5" dirty="0">
                <a:latin typeface="Century Gothic"/>
                <a:cs typeface="Century Gothic"/>
              </a:rPr>
              <a:t>spiritually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0E7C7A8-BD54-4D6B-8B38-48D8029706F7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3013" y="762222"/>
            <a:ext cx="3065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 </a:t>
            </a:r>
            <a:r>
              <a:rPr sz="2800" b="0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Journey </a:t>
            </a:r>
            <a:r>
              <a:rPr sz="2800" b="0" i="0" u="heavy" spc="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</a:t>
            </a:r>
            <a:r>
              <a:rPr sz="2800" b="0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28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Love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328275" cy="388952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27114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Any </a:t>
            </a:r>
            <a:r>
              <a:rPr sz="2800" spc="-5" dirty="0" smtClean="0">
                <a:latin typeface="Century Gothic"/>
                <a:cs typeface="Century Gothic"/>
              </a:rPr>
              <a:t>questions/concerns:</a:t>
            </a:r>
            <a:r>
              <a:rPr lang="en-GB" sz="2800" spc="-5" dirty="0" smtClean="0">
                <a:latin typeface="Century Gothic"/>
                <a:cs typeface="Century Gothic"/>
              </a:rPr>
              <a:t>Please email or call the office and I will endeavour to answer your questions. </a:t>
            </a:r>
          </a:p>
          <a:p>
            <a:pPr marL="241300" marR="27114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endParaRPr lang="en-GB" sz="2800" spc="-5" dirty="0">
              <a:latin typeface="Century Gothic"/>
              <a:cs typeface="Century Gothic"/>
            </a:endParaRPr>
          </a:p>
          <a:p>
            <a:pPr marL="241300" marR="27114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 smtClean="0">
                <a:latin typeface="Century Gothic"/>
                <a:cs typeface="Century Gothic"/>
              </a:rPr>
              <a:t>Parents </a:t>
            </a:r>
            <a:r>
              <a:rPr sz="2800" spc="-10" dirty="0">
                <a:latin typeface="Century Gothic"/>
                <a:cs typeface="Century Gothic"/>
              </a:rPr>
              <a:t>have </a:t>
            </a:r>
            <a:r>
              <a:rPr sz="2800" spc="-5" dirty="0">
                <a:latin typeface="Century Gothic"/>
                <a:cs typeface="Century Gothic"/>
              </a:rPr>
              <a:t>the right to withdraw their child from </a:t>
            </a:r>
            <a:r>
              <a:rPr sz="2800" spc="-10" dirty="0">
                <a:latin typeface="Century Gothic"/>
                <a:cs typeface="Century Gothic"/>
              </a:rPr>
              <a:t>RSE </a:t>
            </a:r>
            <a:r>
              <a:rPr sz="2800" dirty="0">
                <a:latin typeface="Century Gothic"/>
                <a:cs typeface="Century Gothic"/>
              </a:rPr>
              <a:t>(but  </a:t>
            </a:r>
            <a:r>
              <a:rPr sz="2800" spc="-5" dirty="0">
                <a:latin typeface="Century Gothic"/>
                <a:cs typeface="Century Gothic"/>
              </a:rPr>
              <a:t>not from the parts included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the Science National  Curriculum which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statutory) </a:t>
            </a:r>
            <a:r>
              <a:rPr sz="2800" spc="-10" dirty="0">
                <a:latin typeface="Century Gothic"/>
                <a:cs typeface="Century Gothic"/>
              </a:rPr>
              <a:t>after </a:t>
            </a:r>
            <a:r>
              <a:rPr sz="2800" spc="-5" dirty="0">
                <a:latin typeface="Century Gothic"/>
                <a:cs typeface="Century Gothic"/>
              </a:rPr>
              <a:t>discussion </a:t>
            </a:r>
            <a:r>
              <a:rPr sz="2800" dirty="0">
                <a:latin typeface="Century Gothic"/>
                <a:cs typeface="Century Gothic"/>
              </a:rPr>
              <a:t>with </a:t>
            </a:r>
            <a:r>
              <a:rPr sz="2800" spc="-5" dirty="0">
                <a:latin typeface="Century Gothic"/>
                <a:cs typeface="Century Gothic"/>
              </a:rPr>
              <a:t>the  </a:t>
            </a:r>
            <a:r>
              <a:rPr sz="2800" spc="-10" dirty="0">
                <a:latin typeface="Century Gothic"/>
                <a:cs typeface="Century Gothic"/>
              </a:rPr>
              <a:t>headteacher</a:t>
            </a:r>
            <a:endParaRPr sz="28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750" dirty="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Thank </a:t>
            </a:r>
            <a:r>
              <a:rPr sz="2800" spc="-5" dirty="0">
                <a:latin typeface="Century Gothic"/>
                <a:cs typeface="Century Gothic"/>
              </a:rPr>
              <a:t>you for your continued</a:t>
            </a:r>
            <a:r>
              <a:rPr sz="2800" spc="2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support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84718DE2-31CF-43E8-A94E-1EF4A8AA024C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8722" y="634206"/>
            <a:ext cx="62141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RSE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 Catholic</a:t>
            </a:r>
            <a:r>
              <a:rPr sz="4400" b="0" i="0" u="heavy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Schools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2830956"/>
            <a:ext cx="10093325" cy="26269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 algn="just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Catholic schools must deliver RSE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accordance </a:t>
            </a:r>
            <a:r>
              <a:rPr sz="2800" dirty="0">
                <a:latin typeface="Century Gothic"/>
                <a:cs typeface="Century Gothic"/>
              </a:rPr>
              <a:t>with </a:t>
            </a:r>
            <a:r>
              <a:rPr sz="2800" spc="-5" dirty="0">
                <a:latin typeface="Century Gothic"/>
                <a:cs typeface="Century Gothic"/>
              </a:rPr>
              <a:t>the  teachings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 Catholic </a:t>
            </a:r>
            <a:r>
              <a:rPr sz="2800" spc="-10" dirty="0">
                <a:latin typeface="Century Gothic"/>
                <a:cs typeface="Century Gothic"/>
              </a:rPr>
              <a:t>Church </a:t>
            </a:r>
            <a:r>
              <a:rPr sz="2800" spc="-5" dirty="0">
                <a:latin typeface="Century Gothic"/>
                <a:cs typeface="Century Gothic"/>
              </a:rPr>
              <a:t>as well as following the  guidance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DfE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4050">
              <a:latin typeface="Century Gothic"/>
              <a:cs typeface="Century Gothic"/>
            </a:endParaRPr>
          </a:p>
          <a:p>
            <a:pPr marL="241300" marR="285750" indent="-228600">
              <a:lnSpc>
                <a:spcPts val="303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RSE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part of the </a:t>
            </a:r>
            <a:r>
              <a:rPr sz="2800" dirty="0">
                <a:latin typeface="Century Gothic"/>
                <a:cs typeface="Century Gothic"/>
              </a:rPr>
              <a:t>mission </a:t>
            </a:r>
            <a:r>
              <a:rPr sz="2800" spc="-5" dirty="0">
                <a:latin typeface="Century Gothic"/>
                <a:cs typeface="Century Gothic"/>
              </a:rPr>
              <a:t>of Catholic schools to educate  the whole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person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0AA0187-5810-483D-B167-931F73A2FFBA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7107" y="609822"/>
            <a:ext cx="71774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spc="-5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Effective </a:t>
            </a:r>
            <a:r>
              <a:rPr sz="4400" b="0" i="0" u="heavy" spc="-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RSE </a:t>
            </a: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in </a:t>
            </a:r>
            <a:r>
              <a:rPr sz="4400" b="0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Catholic</a:t>
            </a:r>
            <a:r>
              <a:rPr sz="4400" b="0" i="0" u="heavy" spc="10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Schools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26640"/>
            <a:ext cx="9932035" cy="4158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order for Catholic RSE to be </a:t>
            </a:r>
            <a:r>
              <a:rPr sz="1800" dirty="0">
                <a:latin typeface="Century Gothic"/>
                <a:cs typeface="Century Gothic"/>
              </a:rPr>
              <a:t>fully </a:t>
            </a:r>
            <a:r>
              <a:rPr sz="1800" spc="-5" dirty="0">
                <a:latin typeface="Century Gothic"/>
                <a:cs typeface="Century Gothic"/>
              </a:rPr>
              <a:t>effective </a:t>
            </a:r>
            <a:r>
              <a:rPr sz="1800" spc="5" dirty="0">
                <a:latin typeface="Century Gothic"/>
                <a:cs typeface="Century Gothic"/>
              </a:rPr>
              <a:t>it </a:t>
            </a:r>
            <a:r>
              <a:rPr sz="1800" spc="-10" dirty="0">
                <a:latin typeface="Century Gothic"/>
                <a:cs typeface="Century Gothic"/>
              </a:rPr>
              <a:t>needs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to: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Be faithful to </a:t>
            </a:r>
            <a:r>
              <a:rPr sz="1800" spc="-10" dirty="0">
                <a:latin typeface="Century Gothic"/>
                <a:cs typeface="Century Gothic"/>
              </a:rPr>
              <a:t>the </a:t>
            </a:r>
            <a:r>
              <a:rPr sz="1800" spc="-5" dirty="0">
                <a:latin typeface="Century Gothic"/>
                <a:cs typeface="Century Gothic"/>
              </a:rPr>
              <a:t>Church’s </a:t>
            </a:r>
            <a:r>
              <a:rPr sz="1800" dirty="0">
                <a:latin typeface="Century Gothic"/>
                <a:cs typeface="Century Gothic"/>
              </a:rPr>
              <a:t>vision </a:t>
            </a:r>
            <a:r>
              <a:rPr sz="1800" spc="-5" dirty="0">
                <a:latin typeface="Century Gothic"/>
                <a:cs typeface="Century Gothic"/>
              </a:rPr>
              <a:t>of human</a:t>
            </a:r>
            <a:r>
              <a:rPr sz="1800" spc="7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wholeness</a:t>
            </a:r>
            <a:endParaRPr sz="1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Recognise </a:t>
            </a:r>
            <a:r>
              <a:rPr sz="1800" spc="-10" dirty="0">
                <a:latin typeface="Century Gothic"/>
                <a:cs typeface="Century Gothic"/>
              </a:rPr>
              <a:t>the contemporary context </a:t>
            </a:r>
            <a:r>
              <a:rPr sz="1800" spc="5" dirty="0">
                <a:latin typeface="Century Gothic"/>
                <a:cs typeface="Century Gothic"/>
              </a:rPr>
              <a:t>in </a:t>
            </a:r>
            <a:r>
              <a:rPr sz="1800" spc="-10" dirty="0">
                <a:latin typeface="Century Gothic"/>
                <a:cs typeface="Century Gothic"/>
              </a:rPr>
              <a:t>which </a:t>
            </a:r>
            <a:r>
              <a:rPr sz="1800" spc="-20" dirty="0">
                <a:latin typeface="Century Gothic"/>
                <a:cs typeface="Century Gothic"/>
              </a:rPr>
              <a:t>we </a:t>
            </a:r>
            <a:r>
              <a:rPr sz="1800" spc="5" dirty="0">
                <a:latin typeface="Century Gothic"/>
                <a:cs typeface="Century Gothic"/>
              </a:rPr>
              <a:t>live</a:t>
            </a:r>
            <a:r>
              <a:rPr sz="1800" spc="15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today</a:t>
            </a:r>
            <a:endParaRPr sz="1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5" dirty="0">
                <a:latin typeface="Century Gothic"/>
                <a:cs typeface="Century Gothic"/>
              </a:rPr>
              <a:t>Involve </a:t>
            </a:r>
            <a:r>
              <a:rPr sz="1800" spc="-10" dirty="0">
                <a:latin typeface="Century Gothic"/>
                <a:cs typeface="Century Gothic"/>
              </a:rPr>
              <a:t>parents and</a:t>
            </a:r>
            <a:r>
              <a:rPr sz="1800" spc="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carers</a:t>
            </a:r>
            <a:endParaRPr sz="1800">
              <a:latin typeface="Century Gothic"/>
              <a:cs typeface="Century Gothic"/>
            </a:endParaRPr>
          </a:p>
          <a:p>
            <a:pPr marL="241300" marR="5080" indent="-228600">
              <a:lnSpc>
                <a:spcPts val="1939"/>
              </a:lnSpc>
              <a:spcBef>
                <a:spcPts val="103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Equip children </a:t>
            </a:r>
            <a:r>
              <a:rPr sz="1800" spc="-10" dirty="0">
                <a:latin typeface="Century Gothic"/>
                <a:cs typeface="Century Gothic"/>
              </a:rPr>
              <a:t>with the </a:t>
            </a:r>
            <a:r>
              <a:rPr sz="1800" dirty="0">
                <a:latin typeface="Century Gothic"/>
                <a:cs typeface="Century Gothic"/>
              </a:rPr>
              <a:t>ability </a:t>
            </a:r>
            <a:r>
              <a:rPr sz="1800" spc="-10" dirty="0">
                <a:latin typeface="Century Gothic"/>
                <a:cs typeface="Century Gothic"/>
              </a:rPr>
              <a:t>to </a:t>
            </a:r>
            <a:r>
              <a:rPr sz="1800" spc="-5" dirty="0">
                <a:latin typeface="Century Gothic"/>
                <a:cs typeface="Century Gothic"/>
              </a:rPr>
              <a:t>make </a:t>
            </a:r>
            <a:r>
              <a:rPr sz="1800" dirty="0">
                <a:latin typeface="Century Gothic"/>
                <a:cs typeface="Century Gothic"/>
              </a:rPr>
              <a:t>decisions </a:t>
            </a:r>
            <a:r>
              <a:rPr sz="1800" spc="-10" dirty="0">
                <a:latin typeface="Century Gothic"/>
                <a:cs typeface="Century Gothic"/>
              </a:rPr>
              <a:t>about the </a:t>
            </a:r>
            <a:r>
              <a:rPr sz="1800" dirty="0">
                <a:latin typeface="Century Gothic"/>
                <a:cs typeface="Century Gothic"/>
              </a:rPr>
              <a:t>right </a:t>
            </a:r>
            <a:r>
              <a:rPr sz="1800" spc="-5" dirty="0">
                <a:latin typeface="Century Gothic"/>
                <a:cs typeface="Century Gothic"/>
              </a:rPr>
              <a:t>thing to </a:t>
            </a:r>
            <a:r>
              <a:rPr sz="1800" dirty="0">
                <a:latin typeface="Century Gothic"/>
                <a:cs typeface="Century Gothic"/>
              </a:rPr>
              <a:t>do </a:t>
            </a:r>
            <a:r>
              <a:rPr sz="1800" spc="5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particular  circumstances</a:t>
            </a:r>
            <a:endParaRPr sz="1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Promote </a:t>
            </a:r>
            <a:r>
              <a:rPr sz="1800" spc="-10" dirty="0">
                <a:latin typeface="Century Gothic"/>
                <a:cs typeface="Century Gothic"/>
              </a:rPr>
              <a:t>respect and</a:t>
            </a:r>
            <a:r>
              <a:rPr sz="1800" spc="60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dignity</a:t>
            </a:r>
            <a:endParaRPr sz="1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Be </a:t>
            </a:r>
            <a:r>
              <a:rPr sz="1800" dirty="0">
                <a:latin typeface="Century Gothic"/>
                <a:cs typeface="Century Gothic"/>
              </a:rPr>
              <a:t>delivered </a:t>
            </a:r>
            <a:r>
              <a:rPr sz="1800" spc="5" dirty="0">
                <a:latin typeface="Century Gothic"/>
                <a:cs typeface="Century Gothic"/>
              </a:rPr>
              <a:t>in </a:t>
            </a:r>
            <a:r>
              <a:rPr sz="1800" spc="-5" dirty="0">
                <a:latin typeface="Century Gothic"/>
                <a:cs typeface="Century Gothic"/>
              </a:rPr>
              <a:t>an age appropriate </a:t>
            </a:r>
            <a:r>
              <a:rPr sz="1800" spc="-20" dirty="0">
                <a:latin typeface="Century Gothic"/>
                <a:cs typeface="Century Gothic"/>
              </a:rPr>
              <a:t>way </a:t>
            </a:r>
            <a:r>
              <a:rPr sz="1800" spc="-10" dirty="0">
                <a:latin typeface="Century Gothic"/>
                <a:cs typeface="Century Gothic"/>
              </a:rPr>
              <a:t>which </a:t>
            </a:r>
            <a:r>
              <a:rPr sz="1800" spc="-5" dirty="0">
                <a:latin typeface="Century Gothic"/>
                <a:cs typeface="Century Gothic"/>
              </a:rPr>
              <a:t>reflects </a:t>
            </a:r>
            <a:r>
              <a:rPr sz="1800" spc="-10" dirty="0">
                <a:latin typeface="Century Gothic"/>
                <a:cs typeface="Century Gothic"/>
              </a:rPr>
              <a:t>the </a:t>
            </a:r>
            <a:r>
              <a:rPr sz="1800" spc="-5" dirty="0">
                <a:latin typeface="Century Gothic"/>
                <a:cs typeface="Century Gothic"/>
              </a:rPr>
              <a:t>development of </a:t>
            </a:r>
            <a:r>
              <a:rPr sz="1800" spc="-10" dirty="0">
                <a:latin typeface="Century Gothic"/>
                <a:cs typeface="Century Gothic"/>
              </a:rPr>
              <a:t>the</a:t>
            </a:r>
            <a:r>
              <a:rPr sz="1800" spc="2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child</a:t>
            </a:r>
            <a:endParaRPr sz="1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Be</a:t>
            </a:r>
            <a:r>
              <a:rPr sz="1800" spc="5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cross-curricular</a:t>
            </a:r>
            <a:endParaRPr sz="1800">
              <a:latin typeface="Century Gothic"/>
              <a:cs typeface="Century Gothic"/>
            </a:endParaRPr>
          </a:p>
          <a:p>
            <a:pPr marL="241300" marR="121920" indent="-228600">
              <a:lnSpc>
                <a:spcPts val="1939"/>
              </a:lnSpc>
              <a:spcBef>
                <a:spcPts val="104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Century Gothic"/>
                <a:cs typeface="Century Gothic"/>
              </a:rPr>
              <a:t>Be </a:t>
            </a:r>
            <a:r>
              <a:rPr sz="1800" dirty="0">
                <a:latin typeface="Century Gothic"/>
                <a:cs typeface="Century Gothic"/>
              </a:rPr>
              <a:t>sensitive </a:t>
            </a:r>
            <a:r>
              <a:rPr sz="1800" spc="-10" dirty="0">
                <a:latin typeface="Century Gothic"/>
                <a:cs typeface="Century Gothic"/>
              </a:rPr>
              <a:t>to the needs </a:t>
            </a:r>
            <a:r>
              <a:rPr sz="1800" spc="-5" dirty="0">
                <a:latin typeface="Century Gothic"/>
                <a:cs typeface="Century Gothic"/>
              </a:rPr>
              <a:t>of </a:t>
            </a:r>
            <a:r>
              <a:rPr sz="1800" dirty="0">
                <a:latin typeface="Century Gothic"/>
                <a:cs typeface="Century Gothic"/>
              </a:rPr>
              <a:t>individuals </a:t>
            </a:r>
            <a:r>
              <a:rPr sz="1800" spc="-10" dirty="0">
                <a:latin typeface="Century Gothic"/>
                <a:cs typeface="Century Gothic"/>
              </a:rPr>
              <a:t>and </a:t>
            </a:r>
            <a:r>
              <a:rPr sz="1800" spc="-5" dirty="0">
                <a:latin typeface="Century Gothic"/>
                <a:cs typeface="Century Gothic"/>
              </a:rPr>
              <a:t>recognise </a:t>
            </a:r>
            <a:r>
              <a:rPr sz="1800" spc="-10" dirty="0">
                <a:latin typeface="Century Gothic"/>
                <a:cs typeface="Century Gothic"/>
              </a:rPr>
              <a:t>the </a:t>
            </a:r>
            <a:r>
              <a:rPr sz="1800" spc="5" dirty="0">
                <a:latin typeface="Century Gothic"/>
                <a:cs typeface="Century Gothic"/>
              </a:rPr>
              <a:t>mix </a:t>
            </a:r>
            <a:r>
              <a:rPr sz="1800" spc="-5" dirty="0">
                <a:latin typeface="Century Gothic"/>
                <a:cs typeface="Century Gothic"/>
              </a:rPr>
              <a:t>of children from different  </a:t>
            </a:r>
            <a:r>
              <a:rPr sz="1800" spc="-10" dirty="0">
                <a:latin typeface="Century Gothic"/>
                <a:cs typeface="Century Gothic"/>
              </a:rPr>
              <a:t>sexual </a:t>
            </a:r>
            <a:r>
              <a:rPr sz="1800" spc="-5" dirty="0">
                <a:latin typeface="Century Gothic"/>
                <a:cs typeface="Century Gothic"/>
              </a:rPr>
              <a:t>orientations, genders </a:t>
            </a:r>
            <a:r>
              <a:rPr sz="1800" spc="-10" dirty="0">
                <a:latin typeface="Century Gothic"/>
                <a:cs typeface="Century Gothic"/>
              </a:rPr>
              <a:t>and </a:t>
            </a:r>
            <a:r>
              <a:rPr sz="1800" dirty="0">
                <a:latin typeface="Century Gothic"/>
                <a:cs typeface="Century Gothic"/>
              </a:rPr>
              <a:t>family</a:t>
            </a:r>
            <a:r>
              <a:rPr sz="1800" spc="7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backgrounds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44DDC36-D8BA-48C9-8C55-EE54DDECC13A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8674" y="609822"/>
            <a:ext cx="39338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A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Journey </a:t>
            </a: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in</a:t>
            </a:r>
            <a:r>
              <a:rPr sz="4400" b="0" i="0" u="heavy" spc="-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4400" b="0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Love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10135235" cy="35176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6527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Approved </a:t>
            </a:r>
            <a:r>
              <a:rPr sz="2800" spc="-10" dirty="0">
                <a:latin typeface="Century Gothic"/>
                <a:cs typeface="Century Gothic"/>
              </a:rPr>
              <a:t>and </a:t>
            </a:r>
            <a:r>
              <a:rPr sz="2800" spc="-5" dirty="0">
                <a:latin typeface="Century Gothic"/>
                <a:cs typeface="Century Gothic"/>
              </a:rPr>
              <a:t>recommended by the </a:t>
            </a:r>
            <a:r>
              <a:rPr lang="en-GB" sz="2800" spc="-5" dirty="0" smtClean="0">
                <a:latin typeface="Century Gothic"/>
                <a:cs typeface="Century Gothic"/>
              </a:rPr>
              <a:t>Nottingham Diocese </a:t>
            </a:r>
            <a:r>
              <a:rPr sz="2800" spc="-5" dirty="0" smtClean="0">
                <a:latin typeface="Century Gothic"/>
                <a:cs typeface="Century Gothic"/>
              </a:rPr>
              <a:t>Follows </a:t>
            </a:r>
            <a:r>
              <a:rPr sz="2800" spc="-5" dirty="0">
                <a:latin typeface="Century Gothic"/>
                <a:cs typeface="Century Gothic"/>
              </a:rPr>
              <a:t>the guidelines </a:t>
            </a:r>
            <a:r>
              <a:rPr sz="2800" spc="-10" dirty="0">
                <a:latin typeface="Century Gothic"/>
                <a:cs typeface="Century Gothic"/>
              </a:rPr>
              <a:t>set </a:t>
            </a:r>
            <a:r>
              <a:rPr sz="2800" spc="-5" dirty="0">
                <a:latin typeface="Century Gothic"/>
                <a:cs typeface="Century Gothic"/>
              </a:rPr>
              <a:t>out by the </a:t>
            </a:r>
            <a:r>
              <a:rPr sz="2800" spc="-10" dirty="0">
                <a:latin typeface="Century Gothic"/>
                <a:cs typeface="Century Gothic"/>
              </a:rPr>
              <a:t>DfE and </a:t>
            </a:r>
            <a:r>
              <a:rPr sz="2800" spc="-5" dirty="0">
                <a:latin typeface="Century Gothic"/>
                <a:cs typeface="Century Gothic"/>
              </a:rPr>
              <a:t>the Catholic  </a:t>
            </a:r>
            <a:r>
              <a:rPr sz="2800" spc="-5" dirty="0" smtClean="0">
                <a:latin typeface="Century Gothic"/>
                <a:cs typeface="Century Gothic"/>
              </a:rPr>
              <a:t>Church</a:t>
            </a:r>
            <a:r>
              <a:rPr lang="en-GB" sz="2800" spc="-5" dirty="0" smtClean="0">
                <a:latin typeface="Century Gothic"/>
                <a:cs typeface="Century Gothic"/>
              </a:rPr>
              <a:t> </a:t>
            </a:r>
            <a:endParaRPr sz="2800" dirty="0">
              <a:latin typeface="Century Gothic"/>
              <a:cs typeface="Century Gothic"/>
            </a:endParaRPr>
          </a:p>
          <a:p>
            <a:pPr marL="241300" marR="222885" indent="-228600">
              <a:lnSpc>
                <a:spcPts val="303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Based </a:t>
            </a:r>
            <a:r>
              <a:rPr sz="2800" dirty="0">
                <a:latin typeface="Century Gothic"/>
                <a:cs typeface="Century Gothic"/>
              </a:rPr>
              <a:t>on </a:t>
            </a:r>
            <a:r>
              <a:rPr sz="2800" spc="-5" dirty="0">
                <a:latin typeface="Century Gothic"/>
                <a:cs typeface="Century Gothic"/>
              </a:rPr>
              <a:t>the belief that we </a:t>
            </a:r>
            <a:r>
              <a:rPr sz="2800" spc="-10" dirty="0">
                <a:latin typeface="Century Gothic"/>
                <a:cs typeface="Century Gothic"/>
              </a:rPr>
              <a:t>are </a:t>
            </a:r>
            <a:r>
              <a:rPr sz="2800" spc="-5" dirty="0">
                <a:latin typeface="Century Gothic"/>
                <a:cs typeface="Century Gothic"/>
              </a:rPr>
              <a:t>made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5" dirty="0">
                <a:latin typeface="Century Gothic"/>
                <a:cs typeface="Century Gothic"/>
              </a:rPr>
              <a:t>the </a:t>
            </a:r>
            <a:r>
              <a:rPr sz="2800" dirty="0">
                <a:latin typeface="Century Gothic"/>
                <a:cs typeface="Century Gothic"/>
              </a:rPr>
              <a:t>image </a:t>
            </a:r>
            <a:r>
              <a:rPr sz="2800" spc="-10" dirty="0">
                <a:latin typeface="Century Gothic"/>
                <a:cs typeface="Century Gothic"/>
              </a:rPr>
              <a:t>and  </a:t>
            </a:r>
            <a:r>
              <a:rPr sz="2800" spc="-5" dirty="0">
                <a:latin typeface="Century Gothic"/>
                <a:cs typeface="Century Gothic"/>
              </a:rPr>
              <a:t>likeness </a:t>
            </a:r>
            <a:r>
              <a:rPr sz="2800" dirty="0">
                <a:latin typeface="Century Gothic"/>
                <a:cs typeface="Century Gothic"/>
              </a:rPr>
              <a:t>of</a:t>
            </a:r>
            <a:r>
              <a:rPr sz="2800" spc="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God</a:t>
            </a:r>
            <a:endParaRPr sz="2800" dirty="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God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love </a:t>
            </a:r>
            <a:r>
              <a:rPr sz="2800" dirty="0">
                <a:latin typeface="Century Gothic"/>
                <a:cs typeface="Century Gothic"/>
              </a:rPr>
              <a:t>(1 </a:t>
            </a:r>
            <a:r>
              <a:rPr sz="2800" spc="-5" dirty="0">
                <a:latin typeface="Century Gothic"/>
                <a:cs typeface="Century Gothic"/>
              </a:rPr>
              <a:t>John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4:8)</a:t>
            </a:r>
            <a:endParaRPr sz="2800" dirty="0">
              <a:latin typeface="Century Gothic"/>
              <a:cs typeface="Century Gothic"/>
            </a:endParaRPr>
          </a:p>
          <a:p>
            <a:pPr marL="241300" marR="1283335" indent="-228600">
              <a:lnSpc>
                <a:spcPts val="303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The central message </a:t>
            </a:r>
            <a:r>
              <a:rPr sz="2800" spc="-5" dirty="0">
                <a:latin typeface="Century Gothic"/>
                <a:cs typeface="Century Gothic"/>
              </a:rPr>
              <a:t>of the Christian faith </a:t>
            </a:r>
            <a:r>
              <a:rPr sz="2800" spc="-10" dirty="0">
                <a:latin typeface="Century Gothic"/>
                <a:cs typeface="Century Gothic"/>
              </a:rPr>
              <a:t>and RSE  </a:t>
            </a:r>
            <a:r>
              <a:rPr sz="2800" spc="-5" dirty="0">
                <a:latin typeface="Century Gothic"/>
                <a:cs typeface="Century Gothic"/>
              </a:rPr>
              <a:t>teaching </a:t>
            </a:r>
            <a:r>
              <a:rPr sz="2800" spc="5" dirty="0">
                <a:latin typeface="Century Gothic"/>
                <a:cs typeface="Century Gothic"/>
              </a:rPr>
              <a:t>is</a:t>
            </a:r>
            <a:r>
              <a:rPr sz="2800" spc="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love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05CC6C9-F601-47EA-BFFD-ABB963E4A68D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5825" y="634206"/>
            <a:ext cx="47974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 Journey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</a:t>
            </a:r>
            <a:r>
              <a:rPr sz="4400" b="0" i="0" u="heavy" spc="-10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Love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9445625" cy="415988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spc="-10" dirty="0">
                <a:latin typeface="Century Gothic"/>
                <a:cs typeface="Century Gothic"/>
              </a:rPr>
              <a:t>An aspect </a:t>
            </a:r>
            <a:r>
              <a:rPr sz="2800" dirty="0">
                <a:latin typeface="Century Gothic"/>
                <a:cs typeface="Century Gothic"/>
              </a:rPr>
              <a:t>of </a:t>
            </a:r>
            <a:r>
              <a:rPr sz="2800" spc="-5" dirty="0">
                <a:latin typeface="Century Gothic"/>
                <a:cs typeface="Century Gothic"/>
              </a:rPr>
              <a:t>the mystery of love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taught </a:t>
            </a:r>
            <a:r>
              <a:rPr sz="2800" spc="5" dirty="0">
                <a:latin typeface="Century Gothic"/>
                <a:cs typeface="Century Gothic"/>
              </a:rPr>
              <a:t>in </a:t>
            </a:r>
            <a:r>
              <a:rPr sz="2800" spc="-10" dirty="0">
                <a:latin typeface="Century Gothic"/>
                <a:cs typeface="Century Gothic"/>
              </a:rPr>
              <a:t>each year  </a:t>
            </a:r>
            <a:r>
              <a:rPr sz="2800" spc="-5" dirty="0">
                <a:latin typeface="Century Gothic"/>
                <a:cs typeface="Century Gothic"/>
              </a:rPr>
              <a:t>group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entury Gothic"/>
                <a:cs typeface="Century Gothic"/>
              </a:rPr>
              <a:t>Reception</a:t>
            </a:r>
            <a:r>
              <a:rPr sz="2000" spc="-5" dirty="0">
                <a:latin typeface="Century Gothic"/>
                <a:cs typeface="Century Gothic"/>
              </a:rPr>
              <a:t>: </a:t>
            </a:r>
            <a:r>
              <a:rPr sz="2000" dirty="0">
                <a:latin typeface="Century Gothic"/>
                <a:cs typeface="Century Gothic"/>
              </a:rPr>
              <a:t>God </a:t>
            </a:r>
            <a:r>
              <a:rPr sz="2000" spc="5" dirty="0">
                <a:latin typeface="Century Gothic"/>
                <a:cs typeface="Century Gothic"/>
              </a:rPr>
              <a:t>loves </a:t>
            </a:r>
            <a:r>
              <a:rPr sz="2000" dirty="0">
                <a:latin typeface="Century Gothic"/>
                <a:cs typeface="Century Gothic"/>
              </a:rPr>
              <a:t>each </a:t>
            </a:r>
            <a:r>
              <a:rPr sz="2000" spc="-5" dirty="0">
                <a:latin typeface="Century Gothic"/>
                <a:cs typeface="Century Gothic"/>
              </a:rPr>
              <a:t>of </a:t>
            </a:r>
            <a:r>
              <a:rPr sz="2000" dirty="0">
                <a:latin typeface="Century Gothic"/>
                <a:cs typeface="Century Gothic"/>
              </a:rPr>
              <a:t>us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dirty="0">
                <a:latin typeface="Century Gothic"/>
                <a:cs typeface="Century Gothic"/>
              </a:rPr>
              <a:t>our</a:t>
            </a:r>
            <a:r>
              <a:rPr sz="2000" spc="-13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uniqueness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b="1" dirty="0">
                <a:latin typeface="Century Gothic"/>
                <a:cs typeface="Century Gothic"/>
              </a:rPr>
              <a:t>Year 1</a:t>
            </a:r>
            <a:r>
              <a:rPr sz="2000" dirty="0">
                <a:latin typeface="Century Gothic"/>
                <a:cs typeface="Century Gothic"/>
              </a:rPr>
              <a:t>: </a:t>
            </a:r>
            <a:r>
              <a:rPr sz="2000" spc="-30" dirty="0">
                <a:latin typeface="Century Gothic"/>
                <a:cs typeface="Century Gothic"/>
              </a:rPr>
              <a:t>We </a:t>
            </a:r>
            <a:r>
              <a:rPr sz="2000" spc="5" dirty="0">
                <a:latin typeface="Century Gothic"/>
                <a:cs typeface="Century Gothic"/>
              </a:rPr>
              <a:t>meet </a:t>
            </a:r>
            <a:r>
              <a:rPr sz="2000" dirty="0">
                <a:latin typeface="Century Gothic"/>
                <a:cs typeface="Century Gothic"/>
              </a:rPr>
              <a:t>God’s </a:t>
            </a:r>
            <a:r>
              <a:rPr sz="2000" spc="5" dirty="0">
                <a:latin typeface="Century Gothic"/>
                <a:cs typeface="Century Gothic"/>
              </a:rPr>
              <a:t>love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dirty="0">
                <a:latin typeface="Century Gothic"/>
                <a:cs typeface="Century Gothic"/>
              </a:rPr>
              <a:t>our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family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000" b="1" dirty="0">
                <a:latin typeface="Century Gothic"/>
                <a:cs typeface="Century Gothic"/>
              </a:rPr>
              <a:t>Year 2</a:t>
            </a:r>
            <a:r>
              <a:rPr sz="2000" dirty="0">
                <a:latin typeface="Century Gothic"/>
                <a:cs typeface="Century Gothic"/>
              </a:rPr>
              <a:t>: </a:t>
            </a:r>
            <a:r>
              <a:rPr sz="2000" spc="-30" dirty="0">
                <a:latin typeface="Century Gothic"/>
                <a:cs typeface="Century Gothic"/>
              </a:rPr>
              <a:t>We </a:t>
            </a:r>
            <a:r>
              <a:rPr sz="2000" spc="5" dirty="0">
                <a:latin typeface="Century Gothic"/>
                <a:cs typeface="Century Gothic"/>
              </a:rPr>
              <a:t>meet </a:t>
            </a:r>
            <a:r>
              <a:rPr sz="2000" dirty="0">
                <a:latin typeface="Century Gothic"/>
                <a:cs typeface="Century Gothic"/>
              </a:rPr>
              <a:t>God’s </a:t>
            </a:r>
            <a:r>
              <a:rPr sz="2000" spc="5" dirty="0">
                <a:latin typeface="Century Gothic"/>
                <a:cs typeface="Century Gothic"/>
              </a:rPr>
              <a:t>love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spc="5" dirty="0">
                <a:latin typeface="Century Gothic"/>
                <a:cs typeface="Century Gothic"/>
              </a:rPr>
              <a:t>the</a:t>
            </a:r>
            <a:r>
              <a:rPr sz="2000" spc="-4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community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000" b="1" dirty="0">
                <a:latin typeface="Century Gothic"/>
                <a:cs typeface="Century Gothic"/>
              </a:rPr>
              <a:t>Year 3</a:t>
            </a:r>
            <a:r>
              <a:rPr sz="2000" dirty="0">
                <a:latin typeface="Century Gothic"/>
                <a:cs typeface="Century Gothic"/>
              </a:rPr>
              <a:t>: </a:t>
            </a:r>
            <a:r>
              <a:rPr sz="2000" spc="-5" dirty="0">
                <a:latin typeface="Century Gothic"/>
                <a:cs typeface="Century Gothic"/>
              </a:rPr>
              <a:t>How </a:t>
            </a:r>
            <a:r>
              <a:rPr sz="2000" dirty="0">
                <a:latin typeface="Century Gothic"/>
                <a:cs typeface="Century Gothic"/>
              </a:rPr>
              <a:t>we </a:t>
            </a:r>
            <a:r>
              <a:rPr sz="2000" spc="5" dirty="0">
                <a:latin typeface="Century Gothic"/>
                <a:cs typeface="Century Gothic"/>
              </a:rPr>
              <a:t>live </a:t>
            </a:r>
            <a:r>
              <a:rPr sz="2000" spc="-5" dirty="0">
                <a:latin typeface="Century Gothic"/>
                <a:cs typeface="Century Gothic"/>
              </a:rPr>
              <a:t>in</a:t>
            </a:r>
            <a:r>
              <a:rPr sz="2000" spc="-90" dirty="0">
                <a:latin typeface="Century Gothic"/>
                <a:cs typeface="Century Gothic"/>
              </a:rPr>
              <a:t> </a:t>
            </a:r>
            <a:r>
              <a:rPr sz="2000" spc="5" dirty="0">
                <a:latin typeface="Century Gothic"/>
                <a:cs typeface="Century Gothic"/>
              </a:rPr>
              <a:t>love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b="1" dirty="0">
                <a:latin typeface="Century Gothic"/>
                <a:cs typeface="Century Gothic"/>
              </a:rPr>
              <a:t>Year 4</a:t>
            </a:r>
            <a:r>
              <a:rPr sz="2000" dirty="0">
                <a:latin typeface="Century Gothic"/>
                <a:cs typeface="Century Gothic"/>
              </a:rPr>
              <a:t>: God </a:t>
            </a:r>
            <a:r>
              <a:rPr sz="2000" spc="5" dirty="0">
                <a:latin typeface="Century Gothic"/>
                <a:cs typeface="Century Gothic"/>
              </a:rPr>
              <a:t>loves </a:t>
            </a:r>
            <a:r>
              <a:rPr sz="2000" dirty="0">
                <a:latin typeface="Century Gothic"/>
                <a:cs typeface="Century Gothic"/>
              </a:rPr>
              <a:t>us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dirty="0">
                <a:latin typeface="Century Gothic"/>
                <a:cs typeface="Century Gothic"/>
              </a:rPr>
              <a:t>our</a:t>
            </a:r>
            <a:r>
              <a:rPr sz="2000" spc="-110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differences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2000" b="1" dirty="0">
                <a:latin typeface="Century Gothic"/>
                <a:cs typeface="Century Gothic"/>
              </a:rPr>
              <a:t>Year 5</a:t>
            </a:r>
            <a:r>
              <a:rPr sz="2000" dirty="0">
                <a:latin typeface="Century Gothic"/>
                <a:cs typeface="Century Gothic"/>
              </a:rPr>
              <a:t>: God </a:t>
            </a:r>
            <a:r>
              <a:rPr sz="2000" spc="5" dirty="0">
                <a:latin typeface="Century Gothic"/>
                <a:cs typeface="Century Gothic"/>
              </a:rPr>
              <a:t>loves </a:t>
            </a:r>
            <a:r>
              <a:rPr sz="2000" dirty="0">
                <a:latin typeface="Century Gothic"/>
                <a:cs typeface="Century Gothic"/>
              </a:rPr>
              <a:t>me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dirty="0">
                <a:latin typeface="Century Gothic"/>
                <a:cs typeface="Century Gothic"/>
              </a:rPr>
              <a:t>my </a:t>
            </a:r>
            <a:r>
              <a:rPr sz="2000" spc="-5" dirty="0">
                <a:latin typeface="Century Gothic"/>
                <a:cs typeface="Century Gothic"/>
              </a:rPr>
              <a:t>changing </a:t>
            </a:r>
            <a:r>
              <a:rPr sz="2000" dirty="0">
                <a:latin typeface="Century Gothic"/>
                <a:cs typeface="Century Gothic"/>
              </a:rPr>
              <a:t>and</a:t>
            </a:r>
            <a:r>
              <a:rPr sz="2000" spc="-9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development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2000" b="1" dirty="0">
                <a:latin typeface="Century Gothic"/>
                <a:cs typeface="Century Gothic"/>
              </a:rPr>
              <a:t>Year 6</a:t>
            </a:r>
            <a:r>
              <a:rPr sz="2000" dirty="0">
                <a:latin typeface="Century Gothic"/>
                <a:cs typeface="Century Gothic"/>
              </a:rPr>
              <a:t>: The wonder </a:t>
            </a:r>
            <a:r>
              <a:rPr sz="2000" spc="-5" dirty="0">
                <a:latin typeface="Century Gothic"/>
                <a:cs typeface="Century Gothic"/>
              </a:rPr>
              <a:t>of </a:t>
            </a:r>
            <a:r>
              <a:rPr sz="2000" dirty="0">
                <a:latin typeface="Century Gothic"/>
                <a:cs typeface="Century Gothic"/>
              </a:rPr>
              <a:t>God’s </a:t>
            </a:r>
            <a:r>
              <a:rPr sz="2000" spc="5" dirty="0">
                <a:latin typeface="Century Gothic"/>
                <a:cs typeface="Century Gothic"/>
              </a:rPr>
              <a:t>love </a:t>
            </a:r>
            <a:r>
              <a:rPr sz="2000" spc="-5" dirty="0">
                <a:latin typeface="Century Gothic"/>
                <a:cs typeface="Century Gothic"/>
              </a:rPr>
              <a:t>in </a:t>
            </a:r>
            <a:r>
              <a:rPr sz="2000" dirty="0">
                <a:latin typeface="Century Gothic"/>
                <a:cs typeface="Century Gothic"/>
              </a:rPr>
              <a:t>creating new</a:t>
            </a:r>
            <a:r>
              <a:rPr sz="2000" spc="-135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life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7A8DF23-1801-4B62-9BEC-01FFFD4CE2BB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5825" y="615918"/>
            <a:ext cx="47974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 Journey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</a:t>
            </a:r>
            <a:r>
              <a:rPr sz="4400" b="0" i="0" u="heavy" spc="-10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Love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9565640" cy="351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In </a:t>
            </a:r>
            <a:r>
              <a:rPr sz="2800" spc="-10" dirty="0">
                <a:latin typeface="Century Gothic"/>
                <a:cs typeface="Century Gothic"/>
              </a:rPr>
              <a:t>each year </a:t>
            </a:r>
            <a:r>
              <a:rPr sz="2800" spc="-5" dirty="0">
                <a:latin typeface="Century Gothic"/>
                <a:cs typeface="Century Gothic"/>
              </a:rPr>
              <a:t>group, the programme consists of 5</a:t>
            </a:r>
            <a:r>
              <a:rPr sz="2800" spc="15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areas: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Physical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Social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Emotional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entury Gothic"/>
                <a:cs typeface="Century Gothic"/>
              </a:rPr>
              <a:t>Intellectual</a:t>
            </a:r>
            <a:endParaRPr sz="2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Spiritual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29EA8CF2-7429-42F0-B417-5683F1277395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95825" y="615918"/>
            <a:ext cx="479742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0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A Journey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in</a:t>
            </a:r>
            <a:r>
              <a:rPr sz="4400" b="0" i="0" u="heavy" spc="-10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4400" b="0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Love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8352"/>
            <a:ext cx="5371465" cy="351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Each </a:t>
            </a:r>
            <a:r>
              <a:rPr sz="2800" spc="-10" dirty="0">
                <a:latin typeface="Century Gothic"/>
                <a:cs typeface="Century Gothic"/>
              </a:rPr>
              <a:t>area </a:t>
            </a:r>
            <a:r>
              <a:rPr sz="2800" spc="5" dirty="0">
                <a:latin typeface="Century Gothic"/>
                <a:cs typeface="Century Gothic"/>
              </a:rPr>
              <a:t>is </a:t>
            </a:r>
            <a:r>
              <a:rPr sz="2800" spc="-5" dirty="0">
                <a:latin typeface="Century Gothic"/>
                <a:cs typeface="Century Gothic"/>
              </a:rPr>
              <a:t>broken down</a:t>
            </a:r>
            <a:r>
              <a:rPr sz="2800" spc="-4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into: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entury Gothic"/>
                <a:cs typeface="Century Gothic"/>
              </a:rPr>
              <a:t>Activities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Pause and</a:t>
            </a:r>
            <a:r>
              <a:rPr sz="2800" spc="3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Reflect</a:t>
            </a:r>
            <a:endParaRPr sz="2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80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entury Gothic"/>
                <a:cs typeface="Century Gothic"/>
              </a:rPr>
              <a:t>Prayer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St Joseph's Catholic Primary School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52B2CD7-A5A3-42F5-A556-3831055127DB}" type="datetime1">
              <a:rPr lang="en-US" smtClean="0"/>
              <a:t>10/14/2020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1545</Words>
  <Application>Microsoft Office PowerPoint</Application>
  <PresentationFormat>Widescreen</PresentationFormat>
  <Paragraphs>296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Comic Sans MS</vt:lpstr>
      <vt:lpstr>Century Gothic</vt:lpstr>
      <vt:lpstr>Office Theme</vt:lpstr>
      <vt:lpstr>A Journey in LOVE</vt:lpstr>
      <vt:lpstr>St. Joseph’s Catholic Primary School</vt:lpstr>
      <vt:lpstr>RSE</vt:lpstr>
      <vt:lpstr>RSE in Catholic Schools</vt:lpstr>
      <vt:lpstr>Effective RSE in Catholic Schools</vt:lpstr>
      <vt:lpstr>A Journey in Love</vt:lpstr>
      <vt:lpstr>A Journey in Love</vt:lpstr>
      <vt:lpstr>A Journey in Love</vt:lpstr>
      <vt:lpstr>A Journey in Love</vt:lpstr>
      <vt:lpstr>Reception</vt:lpstr>
      <vt:lpstr>Objective</vt:lpstr>
      <vt:lpstr>Keywords</vt:lpstr>
      <vt:lpstr>Possible Activities for Reception</vt:lpstr>
      <vt:lpstr>Year One</vt:lpstr>
      <vt:lpstr>Objectives</vt:lpstr>
      <vt:lpstr>Keywords</vt:lpstr>
      <vt:lpstr>Possible Activities for Year 1</vt:lpstr>
      <vt:lpstr>Year Two</vt:lpstr>
      <vt:lpstr>Objectives</vt:lpstr>
      <vt:lpstr>Keywords</vt:lpstr>
      <vt:lpstr>Possible Activities for Year 2</vt:lpstr>
      <vt:lpstr>PowerPoint Presentation</vt:lpstr>
      <vt:lpstr>Objectives</vt:lpstr>
      <vt:lpstr>Keywords</vt:lpstr>
      <vt:lpstr>Possible Activities for Year 3</vt:lpstr>
      <vt:lpstr>PowerPoint Presentation</vt:lpstr>
      <vt:lpstr>Objectives</vt:lpstr>
      <vt:lpstr>Keywords</vt:lpstr>
      <vt:lpstr>Possible Activities for Year 4</vt:lpstr>
      <vt:lpstr>Year Five</vt:lpstr>
      <vt:lpstr>Objectives</vt:lpstr>
      <vt:lpstr>Keywords</vt:lpstr>
      <vt:lpstr>Possible Activities for Year 5</vt:lpstr>
      <vt:lpstr>Year Six</vt:lpstr>
      <vt:lpstr>Objectives</vt:lpstr>
      <vt:lpstr>Keywords</vt:lpstr>
      <vt:lpstr>PowerPoint Presentation</vt:lpstr>
      <vt:lpstr>A Journey in Love</vt:lpstr>
      <vt:lpstr>A Journey in Love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FLood</dc:creator>
  <cp:lastModifiedBy>Clair Dedman</cp:lastModifiedBy>
  <cp:revision>4</cp:revision>
  <dcterms:created xsi:type="dcterms:W3CDTF">2020-10-05T07:52:25Z</dcterms:created>
  <dcterms:modified xsi:type="dcterms:W3CDTF">2020-10-14T14:33:47Z</dcterms:modified>
</cp:coreProperties>
</file>